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65"/>
  </p:notesMasterIdLst>
  <p:sldIdLst>
    <p:sldId id="256" r:id="rId3"/>
    <p:sldId id="521" r:id="rId4"/>
    <p:sldId id="522" r:id="rId5"/>
    <p:sldId id="523" r:id="rId6"/>
    <p:sldId id="524" r:id="rId7"/>
    <p:sldId id="258" r:id="rId8"/>
    <p:sldId id="259" r:id="rId9"/>
    <p:sldId id="453" r:id="rId10"/>
    <p:sldId id="261" r:id="rId11"/>
    <p:sldId id="262" r:id="rId12"/>
    <p:sldId id="533" r:id="rId13"/>
    <p:sldId id="452" r:id="rId14"/>
    <p:sldId id="265" r:id="rId15"/>
    <p:sldId id="266" r:id="rId16"/>
    <p:sldId id="510" r:id="rId17"/>
    <p:sldId id="454" r:id="rId18"/>
    <p:sldId id="532" r:id="rId19"/>
    <p:sldId id="269" r:id="rId20"/>
    <p:sldId id="270" r:id="rId21"/>
    <p:sldId id="499" r:id="rId22"/>
    <p:sldId id="271" r:id="rId23"/>
    <p:sldId id="455" r:id="rId24"/>
    <p:sldId id="456" r:id="rId25"/>
    <p:sldId id="275" r:id="rId26"/>
    <p:sldId id="278" r:id="rId27"/>
    <p:sldId id="281" r:id="rId28"/>
    <p:sldId id="450" r:id="rId29"/>
    <p:sldId id="509" r:id="rId30"/>
    <p:sldId id="531" r:id="rId31"/>
    <p:sldId id="505" r:id="rId32"/>
    <p:sldId id="497" r:id="rId33"/>
    <p:sldId id="284" r:id="rId34"/>
    <p:sldId id="439" r:id="rId35"/>
    <p:sldId id="286" r:id="rId36"/>
    <p:sldId id="287" r:id="rId37"/>
    <p:sldId id="288" r:id="rId38"/>
    <p:sldId id="387" r:id="rId39"/>
    <p:sldId id="511" r:id="rId40"/>
    <p:sldId id="289" r:id="rId41"/>
    <p:sldId id="290" r:id="rId42"/>
    <p:sldId id="291" r:id="rId43"/>
    <p:sldId id="392" r:id="rId44"/>
    <p:sldId id="297" r:id="rId45"/>
    <p:sldId id="298" r:id="rId46"/>
    <p:sldId id="299" r:id="rId47"/>
    <p:sldId id="300" r:id="rId48"/>
    <p:sldId id="464" r:id="rId49"/>
    <p:sldId id="468" r:id="rId50"/>
    <p:sldId id="512" r:id="rId51"/>
    <p:sldId id="294" r:id="rId52"/>
    <p:sldId id="295" r:id="rId53"/>
    <p:sldId id="296" r:id="rId54"/>
    <p:sldId id="301" r:id="rId55"/>
    <p:sldId id="433" r:id="rId56"/>
    <p:sldId id="434" r:id="rId57"/>
    <p:sldId id="517" r:id="rId58"/>
    <p:sldId id="435" r:id="rId59"/>
    <p:sldId id="484" r:id="rId60"/>
    <p:sldId id="489" r:id="rId61"/>
    <p:sldId id="304" r:id="rId62"/>
    <p:sldId id="525" r:id="rId63"/>
    <p:sldId id="526" r:id="rId64"/>
    <p:sldId id="527" r:id="rId65"/>
    <p:sldId id="528" r:id="rId66"/>
    <p:sldId id="529" r:id="rId67"/>
    <p:sldId id="530" r:id="rId68"/>
    <p:sldId id="513" r:id="rId69"/>
    <p:sldId id="469" r:id="rId70"/>
    <p:sldId id="466" r:id="rId71"/>
    <p:sldId id="385" r:id="rId72"/>
    <p:sldId id="386" r:id="rId73"/>
    <p:sldId id="399" r:id="rId74"/>
    <p:sldId id="490" r:id="rId75"/>
    <p:sldId id="311" r:id="rId76"/>
    <p:sldId id="312" r:id="rId77"/>
    <p:sldId id="400" r:id="rId78"/>
    <p:sldId id="315" r:id="rId79"/>
    <p:sldId id="316" r:id="rId80"/>
    <p:sldId id="317" r:id="rId81"/>
    <p:sldId id="318" r:id="rId82"/>
    <p:sldId id="480" r:id="rId83"/>
    <p:sldId id="321" r:id="rId84"/>
    <p:sldId id="322" r:id="rId85"/>
    <p:sldId id="323" r:id="rId86"/>
    <p:sldId id="324" r:id="rId87"/>
    <p:sldId id="325" r:id="rId88"/>
    <p:sldId id="470" r:id="rId89"/>
    <p:sldId id="326" r:id="rId90"/>
    <p:sldId id="327" r:id="rId91"/>
    <p:sldId id="357" r:id="rId92"/>
    <p:sldId id="358" r:id="rId93"/>
    <p:sldId id="328" r:id="rId94"/>
    <p:sldId id="329" r:id="rId95"/>
    <p:sldId id="491" r:id="rId96"/>
    <p:sldId id="330" r:id="rId97"/>
    <p:sldId id="331" r:id="rId98"/>
    <p:sldId id="332" r:id="rId99"/>
    <p:sldId id="333" r:id="rId100"/>
    <p:sldId id="481" r:id="rId101"/>
    <p:sldId id="504" r:id="rId102"/>
    <p:sldId id="334" r:id="rId103"/>
    <p:sldId id="335" r:id="rId104"/>
    <p:sldId id="336" r:id="rId105"/>
    <p:sldId id="337" r:id="rId106"/>
    <p:sldId id="338" r:id="rId107"/>
    <p:sldId id="339" r:id="rId108"/>
    <p:sldId id="340" r:id="rId109"/>
    <p:sldId id="341" r:id="rId110"/>
    <p:sldId id="342" r:id="rId111"/>
    <p:sldId id="401" r:id="rId112"/>
    <p:sldId id="402" r:id="rId113"/>
    <p:sldId id="482" r:id="rId114"/>
    <p:sldId id="343" r:id="rId115"/>
    <p:sldId id="344" r:id="rId116"/>
    <p:sldId id="345" r:id="rId117"/>
    <p:sldId id="346" r:id="rId118"/>
    <p:sldId id="347" r:id="rId119"/>
    <p:sldId id="348" r:id="rId120"/>
    <p:sldId id="349" r:id="rId121"/>
    <p:sldId id="391" r:id="rId122"/>
    <p:sldId id="403" r:id="rId123"/>
    <p:sldId id="514" r:id="rId124"/>
    <p:sldId id="350" r:id="rId125"/>
    <p:sldId id="351" r:id="rId126"/>
    <p:sldId id="352" r:id="rId127"/>
    <p:sldId id="353" r:id="rId128"/>
    <p:sldId id="390" r:id="rId129"/>
    <p:sldId id="354" r:id="rId130"/>
    <p:sldId id="355" r:id="rId131"/>
    <p:sldId id="356" r:id="rId132"/>
    <p:sldId id="360" r:id="rId133"/>
    <p:sldId id="361" r:id="rId134"/>
    <p:sldId id="362" r:id="rId135"/>
    <p:sldId id="363" r:id="rId136"/>
    <p:sldId id="364" r:id="rId137"/>
    <p:sldId id="483" r:id="rId138"/>
    <p:sldId id="365" r:id="rId139"/>
    <p:sldId id="366" r:id="rId140"/>
    <p:sldId id="367" r:id="rId141"/>
    <p:sldId id="368" r:id="rId142"/>
    <p:sldId id="369" r:id="rId143"/>
    <p:sldId id="370" r:id="rId144"/>
    <p:sldId id="371" r:id="rId145"/>
    <p:sldId id="372" r:id="rId146"/>
    <p:sldId id="373" r:id="rId147"/>
    <p:sldId id="374" r:id="rId148"/>
    <p:sldId id="375" r:id="rId149"/>
    <p:sldId id="376" r:id="rId150"/>
    <p:sldId id="404" r:id="rId151"/>
    <p:sldId id="515" r:id="rId152"/>
    <p:sldId id="406" r:id="rId153"/>
    <p:sldId id="417" r:id="rId154"/>
    <p:sldId id="377" r:id="rId155"/>
    <p:sldId id="378" r:id="rId156"/>
    <p:sldId id="379" r:id="rId157"/>
    <p:sldId id="519" r:id="rId158"/>
    <p:sldId id="380" r:id="rId159"/>
    <p:sldId id="485" r:id="rId160"/>
    <p:sldId id="381" r:id="rId161"/>
    <p:sldId id="405" r:id="rId162"/>
    <p:sldId id="292" r:id="rId163"/>
    <p:sldId id="293" r:id="rId16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521"/>
            <p14:sldId id="522"/>
            <p14:sldId id="523"/>
            <p14:sldId id="524"/>
            <p14:sldId id="258"/>
            <p14:sldId id="259"/>
            <p14:sldId id="453"/>
            <p14:sldId id="261"/>
            <p14:sldId id="262"/>
            <p14:sldId id="533"/>
            <p14:sldId id="452"/>
            <p14:sldId id="265"/>
            <p14:sldId id="266"/>
            <p14:sldId id="510"/>
            <p14:sldId id="454"/>
            <p14:sldId id="532"/>
            <p14:sldId id="269"/>
            <p14:sldId id="270"/>
            <p14:sldId id="499"/>
            <p14:sldId id="271"/>
            <p14:sldId id="455"/>
            <p14:sldId id="456"/>
            <p14:sldId id="275"/>
            <p14:sldId id="278"/>
            <p14:sldId id="281"/>
            <p14:sldId id="450"/>
            <p14:sldId id="509"/>
            <p14:sldId id="531"/>
            <p14:sldId id="505"/>
            <p14:sldId id="497"/>
            <p14:sldId id="284"/>
            <p14:sldId id="439"/>
            <p14:sldId id="286"/>
            <p14:sldId id="287"/>
            <p14:sldId id="288"/>
            <p14:sldId id="387"/>
            <p14:sldId id="511"/>
            <p14:sldId id="289"/>
            <p14:sldId id="290"/>
            <p14:sldId id="291"/>
            <p14:sldId id="392"/>
            <p14:sldId id="297"/>
            <p14:sldId id="298"/>
            <p14:sldId id="299"/>
            <p14:sldId id="300"/>
            <p14:sldId id="464"/>
            <p14:sldId id="468"/>
            <p14:sldId id="512"/>
            <p14:sldId id="294"/>
            <p14:sldId id="295"/>
            <p14:sldId id="296"/>
            <p14:sldId id="301"/>
            <p14:sldId id="433"/>
            <p14:sldId id="434"/>
            <p14:sldId id="517"/>
            <p14:sldId id="435"/>
            <p14:sldId id="484"/>
            <p14:sldId id="489"/>
            <p14:sldId id="304"/>
            <p14:sldId id="525"/>
            <p14:sldId id="526"/>
            <p14:sldId id="527"/>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491"/>
            <p14:sldId id="330"/>
            <p14:sldId id="331"/>
            <p14:sldId id="332"/>
            <p14:sldId id="333"/>
            <p14:sldId id="481"/>
            <p14:sldId id="504"/>
            <p14:sldId id="334"/>
            <p14:sldId id="335"/>
            <p14:sldId id="336"/>
            <p14:sldId id="337"/>
            <p14:sldId id="338"/>
            <p14:sldId id="339"/>
            <p14:sldId id="340"/>
            <p14:sldId id="341"/>
            <p14:sldId id="342"/>
            <p14:sldId id="401"/>
            <p14:sldId id="402"/>
            <p14:sldId id="482"/>
            <p14:sldId id="343"/>
            <p14:sldId id="344"/>
            <p14:sldId id="345"/>
            <p14:sldId id="346"/>
            <p14:sldId id="347"/>
            <p14:sldId id="348"/>
            <p14:sldId id="349"/>
            <p14:sldId id="391"/>
            <p14:sldId id="403"/>
            <p14:sldId id="514"/>
            <p14:sldId id="350"/>
            <p14:sldId id="351"/>
            <p14:sldId id="352"/>
            <p14:sldId id="353"/>
            <p14:sldId id="390"/>
            <p14:sldId id="354"/>
            <p14:sldId id="355"/>
            <p14:sldId id="356"/>
            <p14:sldId id="360"/>
            <p14:sldId id="361"/>
            <p14:sldId id="362"/>
            <p14:sldId id="363"/>
            <p14:sldId id="364"/>
            <p14:sldId id="483"/>
            <p14:sldId id="365"/>
            <p14:sldId id="366"/>
            <p14:sldId id="367"/>
            <p14:sldId id="368"/>
            <p14:sldId id="369"/>
            <p14:sldId id="370"/>
            <p14:sldId id="371"/>
            <p14:sldId id="372"/>
            <p14:sldId id="373"/>
            <p14:sldId id="374"/>
            <p14:sldId id="375"/>
            <p14:sldId id="376"/>
            <p14:sldId id="404"/>
            <p14:sldId id="515"/>
            <p14:sldId id="406"/>
            <p14:sldId id="417"/>
            <p14:sldId id="377"/>
            <p14:sldId id="378"/>
            <p14:sldId id="379"/>
            <p14:sldId id="519"/>
            <p14:sldId id="380"/>
            <p14:sldId id="485"/>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FF0000"/>
    <a:srgbClr val="693BC5"/>
    <a:srgbClr val="0862C1"/>
    <a:srgbClr val="3F8624"/>
    <a:srgbClr val="FF5151"/>
    <a:srgbClr val="BF0816"/>
    <a:srgbClr val="4D27AA"/>
    <a:srgbClr val="BE1558"/>
    <a:srgbClr val="007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96"/>
    <p:restoredTop sz="97026"/>
  </p:normalViewPr>
  <p:slideViewPr>
    <p:cSldViewPr snapToGrid="0" snapToObjects="1">
      <p:cViewPr varScale="1">
        <p:scale>
          <a:sx n="160" d="100"/>
          <a:sy n="160" d="100"/>
        </p:scale>
        <p:origin x="768" y="17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1/30/23</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3547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90</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120</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121</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122</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149</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150</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a:p>
        </p:txBody>
      </p:sp>
    </p:spTree>
    <p:extLst>
      <p:ext uri="{BB962C8B-B14F-4D97-AF65-F5344CB8AC3E}">
        <p14:creationId xmlns:p14="http://schemas.microsoft.com/office/powerpoint/2010/main" val="354046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4</a:t>
            </a:fld>
            <a:endParaRPr lang="en-US"/>
          </a:p>
        </p:txBody>
      </p:sp>
    </p:spTree>
    <p:extLst>
      <p:ext uri="{BB962C8B-B14F-4D97-AF65-F5344CB8AC3E}">
        <p14:creationId xmlns:p14="http://schemas.microsoft.com/office/powerpoint/2010/main" val="301653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a:t>
            </a:fld>
            <a:endParaRPr lang="en-US"/>
          </a:p>
        </p:txBody>
      </p:sp>
    </p:spTree>
    <p:extLst>
      <p:ext uri="{BB962C8B-B14F-4D97-AF65-F5344CB8AC3E}">
        <p14:creationId xmlns:p14="http://schemas.microsoft.com/office/powerpoint/2010/main" val="92346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16</a:t>
            </a:fld>
            <a:endParaRPr lang="en-US" altLang="en-US" dirty="0"/>
          </a:p>
        </p:txBody>
      </p:sp>
    </p:spTree>
    <p:extLst>
      <p:ext uri="{BB962C8B-B14F-4D97-AF65-F5344CB8AC3E}">
        <p14:creationId xmlns:p14="http://schemas.microsoft.com/office/powerpoint/2010/main" val="299265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29</a:t>
            </a:fld>
            <a:endParaRPr lang="en-US" altLang="en-US"/>
          </a:p>
        </p:txBody>
      </p:sp>
    </p:spTree>
    <p:extLst>
      <p:ext uri="{BB962C8B-B14F-4D97-AF65-F5344CB8AC3E}">
        <p14:creationId xmlns:p14="http://schemas.microsoft.com/office/powerpoint/2010/main" val="17758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a:p>
        </p:txBody>
      </p:sp>
    </p:spTree>
    <p:extLst>
      <p:ext uri="{BB962C8B-B14F-4D97-AF65-F5344CB8AC3E}">
        <p14:creationId xmlns:p14="http://schemas.microsoft.com/office/powerpoint/2010/main" val="3547009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62</a:t>
            </a:fld>
            <a:endParaRPr lang="en-US"/>
          </a:p>
        </p:txBody>
      </p:sp>
    </p:spTree>
    <p:extLst>
      <p:ext uri="{BB962C8B-B14F-4D97-AF65-F5344CB8AC3E}">
        <p14:creationId xmlns:p14="http://schemas.microsoft.com/office/powerpoint/2010/main" val="137214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a:t>© 2023,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a:t>© 2023,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a:p>
        </p:txBody>
      </p:sp>
    </p:spTree>
    <p:extLst>
      <p:ext uri="{BB962C8B-B14F-4D97-AF65-F5344CB8AC3E}">
        <p14:creationId xmlns:p14="http://schemas.microsoft.com/office/powerpoint/2010/main" val="1792639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a:p>
        </p:txBody>
      </p:sp>
    </p:spTree>
    <p:extLst>
      <p:ext uri="{BB962C8B-B14F-4D97-AF65-F5344CB8AC3E}">
        <p14:creationId xmlns:p14="http://schemas.microsoft.com/office/powerpoint/2010/main" val="291616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a:t>© 2023,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a:t>© 2023,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a:t>© 2023,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a:t>© 2023,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0.xml.rels><?xml version="1.0" encoding="UTF-8" standalone="yes"?>
<Relationships xmlns="http://schemas.openxmlformats.org/package/2006/relationships"><Relationship Id="rId3" Type="http://schemas.openxmlformats.org/officeDocument/2006/relationships/image" Target="../media/image739.svg"/><Relationship Id="rId2" Type="http://schemas.openxmlformats.org/officeDocument/2006/relationships/image" Target="../media/image738.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8" Type="http://schemas.openxmlformats.org/officeDocument/2006/relationships/image" Target="../media/image746.png"/><Relationship Id="rId13" Type="http://schemas.openxmlformats.org/officeDocument/2006/relationships/image" Target="../media/image751.png"/><Relationship Id="rId18" Type="http://schemas.openxmlformats.org/officeDocument/2006/relationships/image" Target="../media/image756.png"/><Relationship Id="rId26" Type="http://schemas.openxmlformats.org/officeDocument/2006/relationships/image" Target="../media/image764.png"/><Relationship Id="rId3" Type="http://schemas.openxmlformats.org/officeDocument/2006/relationships/image" Target="../media/image741.png"/><Relationship Id="rId21" Type="http://schemas.openxmlformats.org/officeDocument/2006/relationships/image" Target="../media/image759.png"/><Relationship Id="rId7" Type="http://schemas.openxmlformats.org/officeDocument/2006/relationships/image" Target="../media/image745.png"/><Relationship Id="rId12" Type="http://schemas.openxmlformats.org/officeDocument/2006/relationships/image" Target="../media/image750.png"/><Relationship Id="rId17" Type="http://schemas.openxmlformats.org/officeDocument/2006/relationships/image" Target="../media/image755.png"/><Relationship Id="rId25" Type="http://schemas.openxmlformats.org/officeDocument/2006/relationships/image" Target="../media/image763.png"/><Relationship Id="rId2" Type="http://schemas.openxmlformats.org/officeDocument/2006/relationships/image" Target="../media/image740.png"/><Relationship Id="rId16" Type="http://schemas.openxmlformats.org/officeDocument/2006/relationships/image" Target="../media/image754.png"/><Relationship Id="rId20" Type="http://schemas.openxmlformats.org/officeDocument/2006/relationships/image" Target="../media/image758.png"/><Relationship Id="rId29" Type="http://schemas.openxmlformats.org/officeDocument/2006/relationships/image" Target="../media/image767.png"/><Relationship Id="rId1" Type="http://schemas.openxmlformats.org/officeDocument/2006/relationships/slideLayout" Target="../slideLayouts/slideLayout19.xml"/><Relationship Id="rId6" Type="http://schemas.openxmlformats.org/officeDocument/2006/relationships/image" Target="../media/image744.png"/><Relationship Id="rId11" Type="http://schemas.openxmlformats.org/officeDocument/2006/relationships/image" Target="../media/image749.png"/><Relationship Id="rId24" Type="http://schemas.openxmlformats.org/officeDocument/2006/relationships/image" Target="../media/image762.png"/><Relationship Id="rId5" Type="http://schemas.openxmlformats.org/officeDocument/2006/relationships/image" Target="../media/image743.png"/><Relationship Id="rId15" Type="http://schemas.openxmlformats.org/officeDocument/2006/relationships/image" Target="../media/image753.png"/><Relationship Id="rId23" Type="http://schemas.openxmlformats.org/officeDocument/2006/relationships/image" Target="../media/image761.png"/><Relationship Id="rId28" Type="http://schemas.openxmlformats.org/officeDocument/2006/relationships/image" Target="../media/image766.svg"/><Relationship Id="rId10" Type="http://schemas.openxmlformats.org/officeDocument/2006/relationships/image" Target="../media/image748.png"/><Relationship Id="rId19" Type="http://schemas.openxmlformats.org/officeDocument/2006/relationships/image" Target="../media/image757.png"/><Relationship Id="rId4" Type="http://schemas.openxmlformats.org/officeDocument/2006/relationships/image" Target="../media/image742.png"/><Relationship Id="rId9" Type="http://schemas.openxmlformats.org/officeDocument/2006/relationships/image" Target="../media/image747.png"/><Relationship Id="rId14" Type="http://schemas.openxmlformats.org/officeDocument/2006/relationships/image" Target="../media/image752.png"/><Relationship Id="rId22" Type="http://schemas.openxmlformats.org/officeDocument/2006/relationships/image" Target="../media/image760.png"/><Relationship Id="rId27" Type="http://schemas.openxmlformats.org/officeDocument/2006/relationships/image" Target="../media/image765.png"/><Relationship Id="rId30" Type="http://schemas.openxmlformats.org/officeDocument/2006/relationships/image" Target="../media/image768.svg"/></Relationships>
</file>

<file path=ppt/slides/_rels/slide102.xml.rels><?xml version="1.0" encoding="UTF-8" standalone="yes"?>
<Relationships xmlns="http://schemas.openxmlformats.org/package/2006/relationships"><Relationship Id="rId13" Type="http://schemas.openxmlformats.org/officeDocument/2006/relationships/image" Target="../media/image780.png"/><Relationship Id="rId18" Type="http://schemas.openxmlformats.org/officeDocument/2006/relationships/image" Target="../media/image785.png"/><Relationship Id="rId26" Type="http://schemas.openxmlformats.org/officeDocument/2006/relationships/image" Target="../media/image793.png"/><Relationship Id="rId21" Type="http://schemas.openxmlformats.org/officeDocument/2006/relationships/image" Target="../media/image788.svg"/><Relationship Id="rId34" Type="http://schemas.openxmlformats.org/officeDocument/2006/relationships/image" Target="../media/image801.png"/><Relationship Id="rId7" Type="http://schemas.openxmlformats.org/officeDocument/2006/relationships/image" Target="../media/image774.png"/><Relationship Id="rId12" Type="http://schemas.openxmlformats.org/officeDocument/2006/relationships/image" Target="../media/image779.png"/><Relationship Id="rId17" Type="http://schemas.openxmlformats.org/officeDocument/2006/relationships/image" Target="../media/image784.png"/><Relationship Id="rId25" Type="http://schemas.openxmlformats.org/officeDocument/2006/relationships/image" Target="../media/image792.svg"/><Relationship Id="rId33" Type="http://schemas.openxmlformats.org/officeDocument/2006/relationships/image" Target="../media/image800.svg"/><Relationship Id="rId2" Type="http://schemas.openxmlformats.org/officeDocument/2006/relationships/image" Target="../media/image769.png"/><Relationship Id="rId16" Type="http://schemas.openxmlformats.org/officeDocument/2006/relationships/image" Target="../media/image783.png"/><Relationship Id="rId20" Type="http://schemas.openxmlformats.org/officeDocument/2006/relationships/image" Target="../media/image787.png"/><Relationship Id="rId29" Type="http://schemas.openxmlformats.org/officeDocument/2006/relationships/image" Target="../media/image796.svg"/><Relationship Id="rId1" Type="http://schemas.openxmlformats.org/officeDocument/2006/relationships/slideLayout" Target="../slideLayouts/slideLayout20.xml"/><Relationship Id="rId6" Type="http://schemas.openxmlformats.org/officeDocument/2006/relationships/image" Target="../media/image773.png"/><Relationship Id="rId11" Type="http://schemas.openxmlformats.org/officeDocument/2006/relationships/image" Target="../media/image778.png"/><Relationship Id="rId24" Type="http://schemas.openxmlformats.org/officeDocument/2006/relationships/image" Target="../media/image791.png"/><Relationship Id="rId32" Type="http://schemas.openxmlformats.org/officeDocument/2006/relationships/image" Target="../media/image799.png"/><Relationship Id="rId37" Type="http://schemas.openxmlformats.org/officeDocument/2006/relationships/image" Target="../media/image804.svg"/><Relationship Id="rId5" Type="http://schemas.openxmlformats.org/officeDocument/2006/relationships/image" Target="../media/image772.png"/><Relationship Id="rId15" Type="http://schemas.openxmlformats.org/officeDocument/2006/relationships/image" Target="../media/image782.png"/><Relationship Id="rId23" Type="http://schemas.openxmlformats.org/officeDocument/2006/relationships/image" Target="../media/image790.svg"/><Relationship Id="rId28" Type="http://schemas.openxmlformats.org/officeDocument/2006/relationships/image" Target="../media/image795.png"/><Relationship Id="rId36" Type="http://schemas.openxmlformats.org/officeDocument/2006/relationships/image" Target="../media/image803.png"/><Relationship Id="rId10" Type="http://schemas.openxmlformats.org/officeDocument/2006/relationships/image" Target="../media/image777.png"/><Relationship Id="rId19" Type="http://schemas.openxmlformats.org/officeDocument/2006/relationships/image" Target="../media/image786.svg"/><Relationship Id="rId31" Type="http://schemas.openxmlformats.org/officeDocument/2006/relationships/image" Target="../media/image798.svg"/><Relationship Id="rId4" Type="http://schemas.openxmlformats.org/officeDocument/2006/relationships/image" Target="../media/image771.png"/><Relationship Id="rId9" Type="http://schemas.openxmlformats.org/officeDocument/2006/relationships/image" Target="../media/image776.png"/><Relationship Id="rId14" Type="http://schemas.openxmlformats.org/officeDocument/2006/relationships/image" Target="../media/image781.png"/><Relationship Id="rId22" Type="http://schemas.openxmlformats.org/officeDocument/2006/relationships/image" Target="../media/image789.png"/><Relationship Id="rId27" Type="http://schemas.openxmlformats.org/officeDocument/2006/relationships/image" Target="../media/image794.svg"/><Relationship Id="rId30" Type="http://schemas.openxmlformats.org/officeDocument/2006/relationships/image" Target="../media/image797.png"/><Relationship Id="rId35" Type="http://schemas.openxmlformats.org/officeDocument/2006/relationships/image" Target="../media/image802.svg"/><Relationship Id="rId8" Type="http://schemas.openxmlformats.org/officeDocument/2006/relationships/image" Target="../media/image775.png"/><Relationship Id="rId3" Type="http://schemas.openxmlformats.org/officeDocument/2006/relationships/image" Target="../media/image770.png"/></Relationships>
</file>

<file path=ppt/slides/_rels/slide103.xml.rels><?xml version="1.0" encoding="UTF-8" standalone="yes"?>
<Relationships xmlns="http://schemas.openxmlformats.org/package/2006/relationships"><Relationship Id="rId3" Type="http://schemas.openxmlformats.org/officeDocument/2006/relationships/image" Target="../media/image806.svg"/><Relationship Id="rId2" Type="http://schemas.openxmlformats.org/officeDocument/2006/relationships/image" Target="../media/image805.png"/><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8.png"/><Relationship Id="rId2" Type="http://schemas.openxmlformats.org/officeDocument/2006/relationships/image" Target="../media/image807.png"/><Relationship Id="rId1" Type="http://schemas.openxmlformats.org/officeDocument/2006/relationships/slideLayout" Target="../slideLayouts/slideLayout33.xml"/><Relationship Id="rId5" Type="http://schemas.openxmlformats.org/officeDocument/2006/relationships/image" Target="../media/image810.png"/><Relationship Id="rId4" Type="http://schemas.openxmlformats.org/officeDocument/2006/relationships/image" Target="../media/image809.png"/></Relationships>
</file>

<file path=ppt/slides/_rels/slide105.xml.rels><?xml version="1.0" encoding="UTF-8" standalone="yes"?>
<Relationships xmlns="http://schemas.openxmlformats.org/package/2006/relationships"><Relationship Id="rId8" Type="http://schemas.openxmlformats.org/officeDocument/2006/relationships/image" Target="../media/image817.png"/><Relationship Id="rId13" Type="http://schemas.openxmlformats.org/officeDocument/2006/relationships/image" Target="../media/image822.png"/><Relationship Id="rId3" Type="http://schemas.openxmlformats.org/officeDocument/2006/relationships/image" Target="../media/image812.png"/><Relationship Id="rId7" Type="http://schemas.openxmlformats.org/officeDocument/2006/relationships/image" Target="../media/image816.png"/><Relationship Id="rId12" Type="http://schemas.openxmlformats.org/officeDocument/2006/relationships/image" Target="../media/image821.svg"/><Relationship Id="rId2" Type="http://schemas.openxmlformats.org/officeDocument/2006/relationships/image" Target="../media/image811.png"/><Relationship Id="rId16" Type="http://schemas.openxmlformats.org/officeDocument/2006/relationships/image" Target="../media/image825.svg"/><Relationship Id="rId1" Type="http://schemas.openxmlformats.org/officeDocument/2006/relationships/slideLayout" Target="../slideLayouts/slideLayout33.xml"/><Relationship Id="rId6" Type="http://schemas.openxmlformats.org/officeDocument/2006/relationships/image" Target="../media/image815.png"/><Relationship Id="rId11" Type="http://schemas.openxmlformats.org/officeDocument/2006/relationships/image" Target="../media/image820.png"/><Relationship Id="rId5" Type="http://schemas.openxmlformats.org/officeDocument/2006/relationships/image" Target="../media/image814.png"/><Relationship Id="rId15" Type="http://schemas.openxmlformats.org/officeDocument/2006/relationships/image" Target="../media/image824.png"/><Relationship Id="rId10" Type="http://schemas.openxmlformats.org/officeDocument/2006/relationships/image" Target="../media/image819.png"/><Relationship Id="rId4" Type="http://schemas.openxmlformats.org/officeDocument/2006/relationships/image" Target="../media/image813.png"/><Relationship Id="rId9" Type="http://schemas.openxmlformats.org/officeDocument/2006/relationships/image" Target="../media/image818.png"/><Relationship Id="rId14" Type="http://schemas.openxmlformats.org/officeDocument/2006/relationships/image" Target="../media/image823.svg"/></Relationships>
</file>

<file path=ppt/slides/_rels/slide106.xml.rels><?xml version="1.0" encoding="UTF-8" standalone="yes"?>
<Relationships xmlns="http://schemas.openxmlformats.org/package/2006/relationships"><Relationship Id="rId3" Type="http://schemas.openxmlformats.org/officeDocument/2006/relationships/image" Target="../media/image827.png"/><Relationship Id="rId7" Type="http://schemas.openxmlformats.org/officeDocument/2006/relationships/image" Target="../media/image831.svg"/><Relationship Id="rId2" Type="http://schemas.openxmlformats.org/officeDocument/2006/relationships/image" Target="../media/image826.png"/><Relationship Id="rId1" Type="http://schemas.openxmlformats.org/officeDocument/2006/relationships/slideLayout" Target="../slideLayouts/slideLayout33.xml"/><Relationship Id="rId6" Type="http://schemas.openxmlformats.org/officeDocument/2006/relationships/image" Target="../media/image830.png"/><Relationship Id="rId5" Type="http://schemas.openxmlformats.org/officeDocument/2006/relationships/image" Target="../media/image829.png"/><Relationship Id="rId4" Type="http://schemas.openxmlformats.org/officeDocument/2006/relationships/image" Target="../media/image828.png"/></Relationships>
</file>

<file path=ppt/slides/_rels/slide107.xml.rels><?xml version="1.0" encoding="UTF-8" standalone="yes"?>
<Relationships xmlns="http://schemas.openxmlformats.org/package/2006/relationships"><Relationship Id="rId3" Type="http://schemas.openxmlformats.org/officeDocument/2006/relationships/image" Target="../media/image833.png"/><Relationship Id="rId2" Type="http://schemas.openxmlformats.org/officeDocument/2006/relationships/image" Target="../media/image832.png"/><Relationship Id="rId1" Type="http://schemas.openxmlformats.org/officeDocument/2006/relationships/slideLayout" Target="../slideLayouts/slideLayout33.xml"/><Relationship Id="rId5" Type="http://schemas.openxmlformats.org/officeDocument/2006/relationships/image" Target="../media/image835.png"/><Relationship Id="rId4" Type="http://schemas.openxmlformats.org/officeDocument/2006/relationships/image" Target="../media/image834.png"/></Relationships>
</file>

<file path=ppt/slides/_rels/slide108.xml.rels><?xml version="1.0" encoding="UTF-8" standalone="yes"?>
<Relationships xmlns="http://schemas.openxmlformats.org/package/2006/relationships"><Relationship Id="rId3" Type="http://schemas.openxmlformats.org/officeDocument/2006/relationships/image" Target="../media/image837.png"/><Relationship Id="rId2" Type="http://schemas.openxmlformats.org/officeDocument/2006/relationships/image" Target="../media/image836.png"/><Relationship Id="rId1" Type="http://schemas.openxmlformats.org/officeDocument/2006/relationships/slideLayout" Target="../slideLayouts/slideLayout33.xml"/><Relationship Id="rId4" Type="http://schemas.openxmlformats.org/officeDocument/2006/relationships/image" Target="../media/image838.png"/></Relationships>
</file>

<file path=ppt/slides/_rels/slide109.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9.png"/><Relationship Id="rId1" Type="http://schemas.openxmlformats.org/officeDocument/2006/relationships/slideLayout" Target="../slideLayouts/slideLayout33.xml"/><Relationship Id="rId5" Type="http://schemas.openxmlformats.org/officeDocument/2006/relationships/image" Target="../media/image842.png"/><Relationship Id="rId4" Type="http://schemas.openxmlformats.org/officeDocument/2006/relationships/image" Target="../media/image841.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8" Type="http://schemas.openxmlformats.org/officeDocument/2006/relationships/image" Target="../media/image849.png"/><Relationship Id="rId3" Type="http://schemas.openxmlformats.org/officeDocument/2006/relationships/image" Target="../media/image844.svg"/><Relationship Id="rId7" Type="http://schemas.openxmlformats.org/officeDocument/2006/relationships/image" Target="../media/image848.svg"/><Relationship Id="rId2" Type="http://schemas.openxmlformats.org/officeDocument/2006/relationships/image" Target="../media/image843.png"/><Relationship Id="rId1" Type="http://schemas.openxmlformats.org/officeDocument/2006/relationships/slideLayout" Target="../slideLayouts/slideLayout33.xml"/><Relationship Id="rId6" Type="http://schemas.openxmlformats.org/officeDocument/2006/relationships/image" Target="../media/image847.png"/><Relationship Id="rId5" Type="http://schemas.openxmlformats.org/officeDocument/2006/relationships/image" Target="../media/image846.svg"/><Relationship Id="rId4" Type="http://schemas.openxmlformats.org/officeDocument/2006/relationships/image" Target="../media/image845.png"/><Relationship Id="rId9" Type="http://schemas.openxmlformats.org/officeDocument/2006/relationships/image" Target="../media/image850.svg"/></Relationships>
</file>

<file path=ppt/slides/_rels/slide111.xml.rels><?xml version="1.0" encoding="UTF-8" standalone="yes"?>
<Relationships xmlns="http://schemas.openxmlformats.org/package/2006/relationships"><Relationship Id="rId8" Type="http://schemas.openxmlformats.org/officeDocument/2006/relationships/image" Target="../media/image857.png"/><Relationship Id="rId3" Type="http://schemas.openxmlformats.org/officeDocument/2006/relationships/image" Target="../media/image852.svg"/><Relationship Id="rId7" Type="http://schemas.openxmlformats.org/officeDocument/2006/relationships/image" Target="../media/image856.svg"/><Relationship Id="rId2" Type="http://schemas.openxmlformats.org/officeDocument/2006/relationships/image" Target="../media/image851.png"/><Relationship Id="rId1" Type="http://schemas.openxmlformats.org/officeDocument/2006/relationships/slideLayout" Target="../slideLayouts/slideLayout33.xml"/><Relationship Id="rId6" Type="http://schemas.openxmlformats.org/officeDocument/2006/relationships/image" Target="../media/image855.png"/><Relationship Id="rId11" Type="http://schemas.openxmlformats.org/officeDocument/2006/relationships/image" Target="../media/image860.svg"/><Relationship Id="rId5" Type="http://schemas.openxmlformats.org/officeDocument/2006/relationships/image" Target="../media/image854.svg"/><Relationship Id="rId10" Type="http://schemas.openxmlformats.org/officeDocument/2006/relationships/image" Target="../media/image859.png"/><Relationship Id="rId4" Type="http://schemas.openxmlformats.org/officeDocument/2006/relationships/image" Target="../media/image853.png"/><Relationship Id="rId9" Type="http://schemas.openxmlformats.org/officeDocument/2006/relationships/image" Target="../media/image858.svg"/></Relationships>
</file>

<file path=ppt/slides/_rels/slide112.xml.rels><?xml version="1.0" encoding="UTF-8" standalone="yes"?>
<Relationships xmlns="http://schemas.openxmlformats.org/package/2006/relationships"><Relationship Id="rId8" Type="http://schemas.openxmlformats.org/officeDocument/2006/relationships/image" Target="../media/image867.png"/><Relationship Id="rId3" Type="http://schemas.openxmlformats.org/officeDocument/2006/relationships/image" Target="../media/image862.svg"/><Relationship Id="rId7" Type="http://schemas.openxmlformats.org/officeDocument/2006/relationships/image" Target="../media/image866.svg"/><Relationship Id="rId2" Type="http://schemas.openxmlformats.org/officeDocument/2006/relationships/image" Target="../media/image861.png"/><Relationship Id="rId1" Type="http://schemas.openxmlformats.org/officeDocument/2006/relationships/slideLayout" Target="../slideLayouts/slideLayout33.xml"/><Relationship Id="rId6" Type="http://schemas.openxmlformats.org/officeDocument/2006/relationships/image" Target="../media/image865.png"/><Relationship Id="rId5" Type="http://schemas.openxmlformats.org/officeDocument/2006/relationships/image" Target="../media/image864.svg"/><Relationship Id="rId4" Type="http://schemas.openxmlformats.org/officeDocument/2006/relationships/image" Target="../media/image863.png"/><Relationship Id="rId9" Type="http://schemas.openxmlformats.org/officeDocument/2006/relationships/image" Target="../media/image868.svg"/></Relationships>
</file>

<file path=ppt/slides/_rels/slide113.xml.rels><?xml version="1.0" encoding="UTF-8" standalone="yes"?>
<Relationships xmlns="http://schemas.openxmlformats.org/package/2006/relationships"><Relationship Id="rId3" Type="http://schemas.openxmlformats.org/officeDocument/2006/relationships/image" Target="../media/image870.svg"/><Relationship Id="rId2" Type="http://schemas.openxmlformats.org/officeDocument/2006/relationships/image" Target="../media/image869.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8" Type="http://schemas.openxmlformats.org/officeDocument/2006/relationships/image" Target="../media/image877.png"/><Relationship Id="rId13" Type="http://schemas.openxmlformats.org/officeDocument/2006/relationships/image" Target="../media/image882.png"/><Relationship Id="rId18" Type="http://schemas.openxmlformats.org/officeDocument/2006/relationships/image" Target="../media/image887.svg"/><Relationship Id="rId3" Type="http://schemas.openxmlformats.org/officeDocument/2006/relationships/image" Target="../media/image872.png"/><Relationship Id="rId21" Type="http://schemas.openxmlformats.org/officeDocument/2006/relationships/image" Target="../media/image890.png"/><Relationship Id="rId7" Type="http://schemas.openxmlformats.org/officeDocument/2006/relationships/image" Target="../media/image876.png"/><Relationship Id="rId12" Type="http://schemas.openxmlformats.org/officeDocument/2006/relationships/image" Target="../media/image881.png"/><Relationship Id="rId17" Type="http://schemas.openxmlformats.org/officeDocument/2006/relationships/image" Target="../media/image886.png"/><Relationship Id="rId2" Type="http://schemas.openxmlformats.org/officeDocument/2006/relationships/image" Target="../media/image871.png"/><Relationship Id="rId16" Type="http://schemas.openxmlformats.org/officeDocument/2006/relationships/image" Target="../media/image885.svg"/><Relationship Id="rId20" Type="http://schemas.openxmlformats.org/officeDocument/2006/relationships/image" Target="../media/image889.svg"/><Relationship Id="rId1" Type="http://schemas.openxmlformats.org/officeDocument/2006/relationships/slideLayout" Target="../slideLayouts/slideLayout15.xml"/><Relationship Id="rId6" Type="http://schemas.openxmlformats.org/officeDocument/2006/relationships/image" Target="../media/image875.png"/><Relationship Id="rId11" Type="http://schemas.openxmlformats.org/officeDocument/2006/relationships/image" Target="../media/image880.png"/><Relationship Id="rId24" Type="http://schemas.openxmlformats.org/officeDocument/2006/relationships/image" Target="../media/image893.svg"/><Relationship Id="rId5" Type="http://schemas.openxmlformats.org/officeDocument/2006/relationships/image" Target="../media/image874.png"/><Relationship Id="rId15" Type="http://schemas.openxmlformats.org/officeDocument/2006/relationships/image" Target="../media/image884.png"/><Relationship Id="rId23" Type="http://schemas.openxmlformats.org/officeDocument/2006/relationships/image" Target="../media/image892.png"/><Relationship Id="rId10" Type="http://schemas.openxmlformats.org/officeDocument/2006/relationships/image" Target="../media/image879.png"/><Relationship Id="rId19" Type="http://schemas.openxmlformats.org/officeDocument/2006/relationships/image" Target="../media/image888.png"/><Relationship Id="rId4" Type="http://schemas.openxmlformats.org/officeDocument/2006/relationships/image" Target="../media/image873.png"/><Relationship Id="rId9" Type="http://schemas.openxmlformats.org/officeDocument/2006/relationships/image" Target="../media/image878.svg"/><Relationship Id="rId14" Type="http://schemas.openxmlformats.org/officeDocument/2006/relationships/image" Target="../media/image883.png"/><Relationship Id="rId22" Type="http://schemas.openxmlformats.org/officeDocument/2006/relationships/image" Target="../media/image891.svg"/></Relationships>
</file>

<file path=ppt/slides/_rels/slide115.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95.png"/><Relationship Id="rId7" Type="http://schemas.openxmlformats.org/officeDocument/2006/relationships/image" Target="../media/image899.svg"/><Relationship Id="rId2" Type="http://schemas.openxmlformats.org/officeDocument/2006/relationships/image" Target="../media/image894.png"/><Relationship Id="rId1" Type="http://schemas.openxmlformats.org/officeDocument/2006/relationships/slideLayout" Target="../slideLayouts/slideLayout15.xml"/><Relationship Id="rId6" Type="http://schemas.openxmlformats.org/officeDocument/2006/relationships/image" Target="../media/image898.png"/><Relationship Id="rId5" Type="http://schemas.openxmlformats.org/officeDocument/2006/relationships/image" Target="../media/image897.svg"/><Relationship Id="rId4" Type="http://schemas.openxmlformats.org/officeDocument/2006/relationships/image" Target="../media/image896.png"/><Relationship Id="rId9" Type="http://schemas.openxmlformats.org/officeDocument/2006/relationships/image" Target="../media/image901.png"/></Relationships>
</file>

<file path=ppt/slides/_rels/slide116.xml.rels><?xml version="1.0" encoding="UTF-8" standalone="yes"?>
<Relationships xmlns="http://schemas.openxmlformats.org/package/2006/relationships"><Relationship Id="rId8" Type="http://schemas.openxmlformats.org/officeDocument/2006/relationships/image" Target="../media/image908.png"/><Relationship Id="rId13" Type="http://schemas.openxmlformats.org/officeDocument/2006/relationships/image" Target="../media/image913.png"/><Relationship Id="rId3" Type="http://schemas.openxmlformats.org/officeDocument/2006/relationships/image" Target="../media/image903.png"/><Relationship Id="rId7" Type="http://schemas.openxmlformats.org/officeDocument/2006/relationships/image" Target="../media/image907.png"/><Relationship Id="rId12" Type="http://schemas.openxmlformats.org/officeDocument/2006/relationships/image" Target="../media/image912.png"/><Relationship Id="rId2" Type="http://schemas.openxmlformats.org/officeDocument/2006/relationships/image" Target="../media/image902.png"/><Relationship Id="rId1" Type="http://schemas.openxmlformats.org/officeDocument/2006/relationships/slideLayout" Target="../slideLayouts/slideLayout15.xml"/><Relationship Id="rId6" Type="http://schemas.openxmlformats.org/officeDocument/2006/relationships/image" Target="../media/image906.png"/><Relationship Id="rId11" Type="http://schemas.openxmlformats.org/officeDocument/2006/relationships/image" Target="../media/image911.png"/><Relationship Id="rId5" Type="http://schemas.openxmlformats.org/officeDocument/2006/relationships/image" Target="../media/image905.png"/><Relationship Id="rId10" Type="http://schemas.openxmlformats.org/officeDocument/2006/relationships/image" Target="../media/image910.png"/><Relationship Id="rId4" Type="http://schemas.openxmlformats.org/officeDocument/2006/relationships/image" Target="../media/image904.png"/><Relationship Id="rId9" Type="http://schemas.openxmlformats.org/officeDocument/2006/relationships/image" Target="../media/image909.png"/><Relationship Id="rId14" Type="http://schemas.openxmlformats.org/officeDocument/2006/relationships/image" Target="../media/image914.svg"/></Relationships>
</file>

<file path=ppt/slides/_rels/slide117.xml.rels><?xml version="1.0" encoding="UTF-8" standalone="yes"?>
<Relationships xmlns="http://schemas.openxmlformats.org/package/2006/relationships"><Relationship Id="rId8" Type="http://schemas.openxmlformats.org/officeDocument/2006/relationships/image" Target="../media/image921.png"/><Relationship Id="rId13" Type="http://schemas.openxmlformats.org/officeDocument/2006/relationships/image" Target="../media/image926.png"/><Relationship Id="rId18" Type="http://schemas.openxmlformats.org/officeDocument/2006/relationships/image" Target="../media/image931.svg"/><Relationship Id="rId26" Type="http://schemas.openxmlformats.org/officeDocument/2006/relationships/image" Target="../media/image939.svg"/><Relationship Id="rId3" Type="http://schemas.openxmlformats.org/officeDocument/2006/relationships/image" Target="../media/image916.png"/><Relationship Id="rId21" Type="http://schemas.openxmlformats.org/officeDocument/2006/relationships/image" Target="../media/image934.png"/><Relationship Id="rId7" Type="http://schemas.openxmlformats.org/officeDocument/2006/relationships/image" Target="../media/image920.png"/><Relationship Id="rId12" Type="http://schemas.openxmlformats.org/officeDocument/2006/relationships/image" Target="../media/image925.png"/><Relationship Id="rId17" Type="http://schemas.openxmlformats.org/officeDocument/2006/relationships/image" Target="../media/image930.png"/><Relationship Id="rId25" Type="http://schemas.openxmlformats.org/officeDocument/2006/relationships/image" Target="../media/image938.png"/><Relationship Id="rId2" Type="http://schemas.openxmlformats.org/officeDocument/2006/relationships/image" Target="../media/image915.png"/><Relationship Id="rId16" Type="http://schemas.openxmlformats.org/officeDocument/2006/relationships/image" Target="../media/image929.svg"/><Relationship Id="rId20" Type="http://schemas.openxmlformats.org/officeDocument/2006/relationships/image" Target="../media/image933.svg"/><Relationship Id="rId1" Type="http://schemas.openxmlformats.org/officeDocument/2006/relationships/slideLayout" Target="../slideLayouts/slideLayout15.xml"/><Relationship Id="rId6" Type="http://schemas.openxmlformats.org/officeDocument/2006/relationships/image" Target="../media/image919.png"/><Relationship Id="rId11" Type="http://schemas.openxmlformats.org/officeDocument/2006/relationships/image" Target="../media/image924.png"/><Relationship Id="rId24" Type="http://schemas.openxmlformats.org/officeDocument/2006/relationships/image" Target="../media/image937.svg"/><Relationship Id="rId5" Type="http://schemas.openxmlformats.org/officeDocument/2006/relationships/image" Target="../media/image918.png"/><Relationship Id="rId15" Type="http://schemas.openxmlformats.org/officeDocument/2006/relationships/image" Target="../media/image928.png"/><Relationship Id="rId23" Type="http://schemas.openxmlformats.org/officeDocument/2006/relationships/image" Target="../media/image936.png"/><Relationship Id="rId10" Type="http://schemas.openxmlformats.org/officeDocument/2006/relationships/image" Target="../media/image923.png"/><Relationship Id="rId19" Type="http://schemas.openxmlformats.org/officeDocument/2006/relationships/image" Target="../media/image932.png"/><Relationship Id="rId4" Type="http://schemas.openxmlformats.org/officeDocument/2006/relationships/image" Target="../media/image917.png"/><Relationship Id="rId9" Type="http://schemas.openxmlformats.org/officeDocument/2006/relationships/image" Target="../media/image922.png"/><Relationship Id="rId14" Type="http://schemas.openxmlformats.org/officeDocument/2006/relationships/image" Target="../media/image927.svg"/><Relationship Id="rId22" Type="http://schemas.openxmlformats.org/officeDocument/2006/relationships/image" Target="../media/image935.svg"/></Relationships>
</file>

<file path=ppt/slides/_rels/slide118.xml.rels><?xml version="1.0" encoding="UTF-8" standalone="yes"?>
<Relationships xmlns="http://schemas.openxmlformats.org/package/2006/relationships"><Relationship Id="rId8" Type="http://schemas.openxmlformats.org/officeDocument/2006/relationships/image" Target="../media/image946.png"/><Relationship Id="rId3" Type="http://schemas.openxmlformats.org/officeDocument/2006/relationships/image" Target="../media/image941.png"/><Relationship Id="rId7" Type="http://schemas.openxmlformats.org/officeDocument/2006/relationships/image" Target="../media/image945.png"/><Relationship Id="rId2" Type="http://schemas.openxmlformats.org/officeDocument/2006/relationships/image" Target="../media/image940.png"/><Relationship Id="rId1" Type="http://schemas.openxmlformats.org/officeDocument/2006/relationships/slideLayout" Target="../slideLayouts/slideLayout15.xml"/><Relationship Id="rId6" Type="http://schemas.openxmlformats.org/officeDocument/2006/relationships/image" Target="../media/image944.png"/><Relationship Id="rId5" Type="http://schemas.openxmlformats.org/officeDocument/2006/relationships/image" Target="../media/image943.png"/><Relationship Id="rId4" Type="http://schemas.openxmlformats.org/officeDocument/2006/relationships/image" Target="../media/image942.png"/><Relationship Id="rId9" Type="http://schemas.openxmlformats.org/officeDocument/2006/relationships/image" Target="../media/image947.png"/></Relationships>
</file>

<file path=ppt/slides/_rels/slide119.xml.rels><?xml version="1.0" encoding="UTF-8" standalone="yes"?>
<Relationships xmlns="http://schemas.openxmlformats.org/package/2006/relationships"><Relationship Id="rId8" Type="http://schemas.openxmlformats.org/officeDocument/2006/relationships/image" Target="../media/image954.png"/><Relationship Id="rId3" Type="http://schemas.openxmlformats.org/officeDocument/2006/relationships/image" Target="../media/image949.png"/><Relationship Id="rId7" Type="http://schemas.openxmlformats.org/officeDocument/2006/relationships/image" Target="../media/image953.svg"/><Relationship Id="rId2" Type="http://schemas.openxmlformats.org/officeDocument/2006/relationships/image" Target="../media/image948.png"/><Relationship Id="rId1" Type="http://schemas.openxmlformats.org/officeDocument/2006/relationships/slideLayout" Target="../slideLayouts/slideLayout15.xml"/><Relationship Id="rId6" Type="http://schemas.openxmlformats.org/officeDocument/2006/relationships/image" Target="../media/image952.png"/><Relationship Id="rId11" Type="http://schemas.openxmlformats.org/officeDocument/2006/relationships/image" Target="../media/image957.svg"/><Relationship Id="rId5" Type="http://schemas.openxmlformats.org/officeDocument/2006/relationships/image" Target="../media/image951.png"/><Relationship Id="rId10" Type="http://schemas.openxmlformats.org/officeDocument/2006/relationships/image" Target="../media/image956.png"/><Relationship Id="rId4" Type="http://schemas.openxmlformats.org/officeDocument/2006/relationships/image" Target="../media/image950.png"/><Relationship Id="rId9" Type="http://schemas.openxmlformats.org/officeDocument/2006/relationships/image" Target="../media/image955.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20.xml.rels><?xml version="1.0" encoding="UTF-8" standalone="yes"?>
<Relationships xmlns="http://schemas.openxmlformats.org/package/2006/relationships"><Relationship Id="rId8" Type="http://schemas.openxmlformats.org/officeDocument/2006/relationships/image" Target="../media/image963.svg"/><Relationship Id="rId3" Type="http://schemas.openxmlformats.org/officeDocument/2006/relationships/image" Target="../media/image958.png"/><Relationship Id="rId7" Type="http://schemas.openxmlformats.org/officeDocument/2006/relationships/image" Target="../media/image962.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961.svg"/><Relationship Id="rId5" Type="http://schemas.openxmlformats.org/officeDocument/2006/relationships/image" Target="../media/image960.png"/><Relationship Id="rId10" Type="http://schemas.openxmlformats.org/officeDocument/2006/relationships/image" Target="../media/image965.svg"/><Relationship Id="rId4" Type="http://schemas.openxmlformats.org/officeDocument/2006/relationships/image" Target="../media/image959.svg"/><Relationship Id="rId9" Type="http://schemas.openxmlformats.org/officeDocument/2006/relationships/image" Target="../media/image964.png"/></Relationships>
</file>

<file path=ppt/slides/_rels/slide121.xml.rels><?xml version="1.0" encoding="UTF-8" standalone="yes"?>
<Relationships xmlns="http://schemas.openxmlformats.org/package/2006/relationships"><Relationship Id="rId8" Type="http://schemas.openxmlformats.org/officeDocument/2006/relationships/image" Target="../media/image971.svg"/><Relationship Id="rId3" Type="http://schemas.openxmlformats.org/officeDocument/2006/relationships/image" Target="../media/image966.png"/><Relationship Id="rId7" Type="http://schemas.openxmlformats.org/officeDocument/2006/relationships/image" Target="../media/image970.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969.svg"/><Relationship Id="rId5" Type="http://schemas.openxmlformats.org/officeDocument/2006/relationships/image" Target="../media/image968.png"/><Relationship Id="rId4" Type="http://schemas.openxmlformats.org/officeDocument/2006/relationships/image" Target="../media/image967.png"/></Relationships>
</file>

<file path=ppt/slides/_rels/slide122.xml.rels><?xml version="1.0" encoding="UTF-8" standalone="yes"?>
<Relationships xmlns="http://schemas.openxmlformats.org/package/2006/relationships"><Relationship Id="rId3" Type="http://schemas.openxmlformats.org/officeDocument/2006/relationships/image" Target="../media/image97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973.svg"/></Relationships>
</file>

<file path=ppt/slides/_rels/slide123.xml.rels><?xml version="1.0" encoding="UTF-8" standalone="yes"?>
<Relationships xmlns="http://schemas.openxmlformats.org/package/2006/relationships"><Relationship Id="rId3" Type="http://schemas.openxmlformats.org/officeDocument/2006/relationships/image" Target="../media/image975.svg"/><Relationship Id="rId2" Type="http://schemas.openxmlformats.org/officeDocument/2006/relationships/image" Target="../media/image974.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977.png"/><Relationship Id="rId7" Type="http://schemas.openxmlformats.org/officeDocument/2006/relationships/image" Target="../media/image981.svg"/><Relationship Id="rId2" Type="http://schemas.openxmlformats.org/officeDocument/2006/relationships/image" Target="../media/image976.png"/><Relationship Id="rId1" Type="http://schemas.openxmlformats.org/officeDocument/2006/relationships/slideLayout" Target="../slideLayouts/slideLayout22.xml"/><Relationship Id="rId6" Type="http://schemas.openxmlformats.org/officeDocument/2006/relationships/image" Target="../media/image980.png"/><Relationship Id="rId5" Type="http://schemas.openxmlformats.org/officeDocument/2006/relationships/image" Target="../media/image979.png"/><Relationship Id="rId4" Type="http://schemas.openxmlformats.org/officeDocument/2006/relationships/image" Target="../media/image978.png"/></Relationships>
</file>

<file path=ppt/slides/_rels/slide125.xml.rels><?xml version="1.0" encoding="UTF-8" standalone="yes"?>
<Relationships xmlns="http://schemas.openxmlformats.org/package/2006/relationships"><Relationship Id="rId3" Type="http://schemas.openxmlformats.org/officeDocument/2006/relationships/image" Target="../media/image983.png"/><Relationship Id="rId2" Type="http://schemas.openxmlformats.org/officeDocument/2006/relationships/image" Target="../media/image982.png"/><Relationship Id="rId1" Type="http://schemas.openxmlformats.org/officeDocument/2006/relationships/slideLayout" Target="../slideLayouts/slideLayout22.xml"/><Relationship Id="rId5" Type="http://schemas.openxmlformats.org/officeDocument/2006/relationships/image" Target="../media/image985.png"/><Relationship Id="rId4" Type="http://schemas.openxmlformats.org/officeDocument/2006/relationships/image" Target="../media/image984.png"/></Relationships>
</file>

<file path=ppt/slides/_rels/slide126.xml.rels><?xml version="1.0" encoding="UTF-8" standalone="yes"?>
<Relationships xmlns="http://schemas.openxmlformats.org/package/2006/relationships"><Relationship Id="rId2" Type="http://schemas.openxmlformats.org/officeDocument/2006/relationships/image" Target="../media/image986.png"/><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3" Type="http://schemas.openxmlformats.org/officeDocument/2006/relationships/image" Target="../media/image987.png"/><Relationship Id="rId2" Type="http://schemas.openxmlformats.org/officeDocument/2006/relationships/image" Target="../media/image986.png"/><Relationship Id="rId1" Type="http://schemas.openxmlformats.org/officeDocument/2006/relationships/slideLayout" Target="../slideLayouts/slideLayout22.xml"/><Relationship Id="rId6" Type="http://schemas.openxmlformats.org/officeDocument/2006/relationships/image" Target="../media/image990.svg"/><Relationship Id="rId5" Type="http://schemas.openxmlformats.org/officeDocument/2006/relationships/image" Target="../media/image989.png"/><Relationship Id="rId4" Type="http://schemas.openxmlformats.org/officeDocument/2006/relationships/image" Target="../media/image988.png"/></Relationships>
</file>

<file path=ppt/slides/_rels/slide128.xml.rels><?xml version="1.0" encoding="UTF-8" standalone="yes"?>
<Relationships xmlns="http://schemas.openxmlformats.org/package/2006/relationships"><Relationship Id="rId3" Type="http://schemas.openxmlformats.org/officeDocument/2006/relationships/image" Target="../media/image992.svg"/><Relationship Id="rId2" Type="http://schemas.openxmlformats.org/officeDocument/2006/relationships/image" Target="../media/image991.png"/><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8" Type="http://schemas.openxmlformats.org/officeDocument/2006/relationships/image" Target="../media/image999.png"/><Relationship Id="rId13" Type="http://schemas.openxmlformats.org/officeDocument/2006/relationships/image" Target="../media/image1004.svg"/><Relationship Id="rId18" Type="http://schemas.openxmlformats.org/officeDocument/2006/relationships/image" Target="../media/image1009.png"/><Relationship Id="rId3" Type="http://schemas.openxmlformats.org/officeDocument/2006/relationships/image" Target="../media/image994.png"/><Relationship Id="rId21" Type="http://schemas.openxmlformats.org/officeDocument/2006/relationships/image" Target="../media/image1012.svg"/><Relationship Id="rId7" Type="http://schemas.openxmlformats.org/officeDocument/2006/relationships/image" Target="../media/image998.png"/><Relationship Id="rId12" Type="http://schemas.openxmlformats.org/officeDocument/2006/relationships/image" Target="../media/image1003.png"/><Relationship Id="rId17" Type="http://schemas.openxmlformats.org/officeDocument/2006/relationships/image" Target="../media/image1008.svg"/><Relationship Id="rId25" Type="http://schemas.openxmlformats.org/officeDocument/2006/relationships/image" Target="../media/image1016.svg"/><Relationship Id="rId2" Type="http://schemas.openxmlformats.org/officeDocument/2006/relationships/image" Target="../media/image993.png"/><Relationship Id="rId16" Type="http://schemas.openxmlformats.org/officeDocument/2006/relationships/image" Target="../media/image1007.png"/><Relationship Id="rId20" Type="http://schemas.openxmlformats.org/officeDocument/2006/relationships/image" Target="../media/image1011.png"/><Relationship Id="rId1" Type="http://schemas.openxmlformats.org/officeDocument/2006/relationships/slideLayout" Target="../slideLayouts/slideLayout33.xml"/><Relationship Id="rId6" Type="http://schemas.openxmlformats.org/officeDocument/2006/relationships/image" Target="../media/image997.png"/><Relationship Id="rId11" Type="http://schemas.openxmlformats.org/officeDocument/2006/relationships/image" Target="../media/image1002.svg"/><Relationship Id="rId24" Type="http://schemas.openxmlformats.org/officeDocument/2006/relationships/image" Target="../media/image1015.png"/><Relationship Id="rId5" Type="http://schemas.openxmlformats.org/officeDocument/2006/relationships/image" Target="../media/image996.png"/><Relationship Id="rId15" Type="http://schemas.openxmlformats.org/officeDocument/2006/relationships/image" Target="../media/image1006.svg"/><Relationship Id="rId23" Type="http://schemas.openxmlformats.org/officeDocument/2006/relationships/image" Target="../media/image1014.svg"/><Relationship Id="rId10" Type="http://schemas.openxmlformats.org/officeDocument/2006/relationships/image" Target="../media/image1001.png"/><Relationship Id="rId19" Type="http://schemas.openxmlformats.org/officeDocument/2006/relationships/image" Target="../media/image1010.svg"/><Relationship Id="rId4" Type="http://schemas.openxmlformats.org/officeDocument/2006/relationships/image" Target="../media/image995.png"/><Relationship Id="rId9" Type="http://schemas.openxmlformats.org/officeDocument/2006/relationships/image" Target="../media/image1000.png"/><Relationship Id="rId14" Type="http://schemas.openxmlformats.org/officeDocument/2006/relationships/image" Target="../media/image1005.png"/><Relationship Id="rId22" Type="http://schemas.openxmlformats.org/officeDocument/2006/relationships/image" Target="../media/image10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8" Type="http://schemas.openxmlformats.org/officeDocument/2006/relationships/image" Target="../media/image1023.png"/><Relationship Id="rId13" Type="http://schemas.openxmlformats.org/officeDocument/2006/relationships/image" Target="../media/image1028.svg"/><Relationship Id="rId3" Type="http://schemas.openxmlformats.org/officeDocument/2006/relationships/image" Target="../media/image1018.png"/><Relationship Id="rId7" Type="http://schemas.openxmlformats.org/officeDocument/2006/relationships/image" Target="../media/image1022.svg"/><Relationship Id="rId12" Type="http://schemas.openxmlformats.org/officeDocument/2006/relationships/image" Target="../media/image1027.png"/><Relationship Id="rId17" Type="http://schemas.openxmlformats.org/officeDocument/2006/relationships/image" Target="../media/image1032.svg"/><Relationship Id="rId2" Type="http://schemas.openxmlformats.org/officeDocument/2006/relationships/image" Target="../media/image1017.png"/><Relationship Id="rId16" Type="http://schemas.openxmlformats.org/officeDocument/2006/relationships/image" Target="../media/image1031.png"/><Relationship Id="rId1" Type="http://schemas.openxmlformats.org/officeDocument/2006/relationships/slideLayout" Target="../slideLayouts/slideLayout33.xml"/><Relationship Id="rId6" Type="http://schemas.openxmlformats.org/officeDocument/2006/relationships/image" Target="../media/image1021.png"/><Relationship Id="rId11" Type="http://schemas.openxmlformats.org/officeDocument/2006/relationships/image" Target="../media/image1026.svg"/><Relationship Id="rId5" Type="http://schemas.openxmlformats.org/officeDocument/2006/relationships/image" Target="../media/image1020.svg"/><Relationship Id="rId15" Type="http://schemas.openxmlformats.org/officeDocument/2006/relationships/image" Target="../media/image1030.svg"/><Relationship Id="rId10" Type="http://schemas.openxmlformats.org/officeDocument/2006/relationships/image" Target="../media/image1025.png"/><Relationship Id="rId4" Type="http://schemas.openxmlformats.org/officeDocument/2006/relationships/image" Target="../media/image1019.png"/><Relationship Id="rId9" Type="http://schemas.openxmlformats.org/officeDocument/2006/relationships/image" Target="../media/image1024.svg"/><Relationship Id="rId14" Type="http://schemas.openxmlformats.org/officeDocument/2006/relationships/image" Target="../media/image1029.png"/></Relationships>
</file>

<file path=ppt/slides/_rels/slide131.xml.rels><?xml version="1.0" encoding="UTF-8" standalone="yes"?>
<Relationships xmlns="http://schemas.openxmlformats.org/package/2006/relationships"><Relationship Id="rId3" Type="http://schemas.openxmlformats.org/officeDocument/2006/relationships/image" Target="../media/image1034.svg"/><Relationship Id="rId2" Type="http://schemas.openxmlformats.org/officeDocument/2006/relationships/image" Target="../media/image1033.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8" Type="http://schemas.openxmlformats.org/officeDocument/2006/relationships/image" Target="../media/image1041.svg"/><Relationship Id="rId13" Type="http://schemas.openxmlformats.org/officeDocument/2006/relationships/image" Target="../media/image1046.svg"/><Relationship Id="rId18" Type="http://schemas.openxmlformats.org/officeDocument/2006/relationships/image" Target="../media/image1051.png"/><Relationship Id="rId26" Type="http://schemas.openxmlformats.org/officeDocument/2006/relationships/image" Target="../media/image1059.png"/><Relationship Id="rId3" Type="http://schemas.openxmlformats.org/officeDocument/2006/relationships/image" Target="../media/image1036.png"/><Relationship Id="rId21" Type="http://schemas.openxmlformats.org/officeDocument/2006/relationships/image" Target="../media/image1054.svg"/><Relationship Id="rId7" Type="http://schemas.openxmlformats.org/officeDocument/2006/relationships/image" Target="../media/image1040.png"/><Relationship Id="rId12" Type="http://schemas.openxmlformats.org/officeDocument/2006/relationships/image" Target="../media/image1045.png"/><Relationship Id="rId17" Type="http://schemas.openxmlformats.org/officeDocument/2006/relationships/image" Target="../media/image1050.svg"/><Relationship Id="rId25" Type="http://schemas.openxmlformats.org/officeDocument/2006/relationships/image" Target="../media/image1058.svg"/><Relationship Id="rId2" Type="http://schemas.openxmlformats.org/officeDocument/2006/relationships/image" Target="../media/image1035.png"/><Relationship Id="rId16" Type="http://schemas.openxmlformats.org/officeDocument/2006/relationships/image" Target="../media/image1049.png"/><Relationship Id="rId20" Type="http://schemas.openxmlformats.org/officeDocument/2006/relationships/image" Target="../media/image1053.png"/><Relationship Id="rId1" Type="http://schemas.openxmlformats.org/officeDocument/2006/relationships/slideLayout" Target="../slideLayouts/slideLayout12.xml"/><Relationship Id="rId6" Type="http://schemas.openxmlformats.org/officeDocument/2006/relationships/image" Target="../media/image1039.png"/><Relationship Id="rId11" Type="http://schemas.openxmlformats.org/officeDocument/2006/relationships/image" Target="../media/image1044.svg"/><Relationship Id="rId24" Type="http://schemas.openxmlformats.org/officeDocument/2006/relationships/image" Target="../media/image1057.png"/><Relationship Id="rId5" Type="http://schemas.openxmlformats.org/officeDocument/2006/relationships/image" Target="../media/image1038.png"/><Relationship Id="rId15" Type="http://schemas.openxmlformats.org/officeDocument/2006/relationships/image" Target="../media/image1048.svg"/><Relationship Id="rId23" Type="http://schemas.openxmlformats.org/officeDocument/2006/relationships/image" Target="../media/image1056.svg"/><Relationship Id="rId10" Type="http://schemas.openxmlformats.org/officeDocument/2006/relationships/image" Target="../media/image1043.png"/><Relationship Id="rId19" Type="http://schemas.openxmlformats.org/officeDocument/2006/relationships/image" Target="../media/image1052.svg"/><Relationship Id="rId4" Type="http://schemas.openxmlformats.org/officeDocument/2006/relationships/image" Target="../media/image1037.png"/><Relationship Id="rId9" Type="http://schemas.openxmlformats.org/officeDocument/2006/relationships/image" Target="../media/image1042.png"/><Relationship Id="rId14" Type="http://schemas.openxmlformats.org/officeDocument/2006/relationships/image" Target="../media/image1047.png"/><Relationship Id="rId22" Type="http://schemas.openxmlformats.org/officeDocument/2006/relationships/image" Target="../media/image1055.png"/><Relationship Id="rId27" Type="http://schemas.openxmlformats.org/officeDocument/2006/relationships/image" Target="../media/image1060.svg"/></Relationships>
</file>

<file path=ppt/slides/_rels/slide133.xml.rels><?xml version="1.0" encoding="UTF-8" standalone="yes"?>
<Relationships xmlns="http://schemas.openxmlformats.org/package/2006/relationships"><Relationship Id="rId8" Type="http://schemas.openxmlformats.org/officeDocument/2006/relationships/image" Target="../media/image1066.png"/><Relationship Id="rId13" Type="http://schemas.openxmlformats.org/officeDocument/2006/relationships/image" Target="../media/image1070.png"/><Relationship Id="rId18" Type="http://schemas.openxmlformats.org/officeDocument/2006/relationships/image" Target="../media/image1075.png"/><Relationship Id="rId3" Type="http://schemas.openxmlformats.org/officeDocument/2006/relationships/image" Target="../media/image1062.png"/><Relationship Id="rId21" Type="http://schemas.openxmlformats.org/officeDocument/2006/relationships/image" Target="../media/image1078.svg"/><Relationship Id="rId7" Type="http://schemas.openxmlformats.org/officeDocument/2006/relationships/image" Target="../media/image1065.png"/><Relationship Id="rId12" Type="http://schemas.openxmlformats.org/officeDocument/2006/relationships/image" Target="../media/image1069.png"/><Relationship Id="rId17" Type="http://schemas.openxmlformats.org/officeDocument/2006/relationships/image" Target="../media/image1074.svg"/><Relationship Id="rId2" Type="http://schemas.openxmlformats.org/officeDocument/2006/relationships/image" Target="../media/image1061.png"/><Relationship Id="rId16" Type="http://schemas.openxmlformats.org/officeDocument/2006/relationships/image" Target="../media/image1073.png"/><Relationship Id="rId20" Type="http://schemas.openxmlformats.org/officeDocument/2006/relationships/image" Target="../media/image1077.png"/><Relationship Id="rId1" Type="http://schemas.openxmlformats.org/officeDocument/2006/relationships/slideLayout" Target="../slideLayouts/slideLayout12.xml"/><Relationship Id="rId6" Type="http://schemas.openxmlformats.org/officeDocument/2006/relationships/image" Target="../media/image1064.png"/><Relationship Id="rId11" Type="http://schemas.openxmlformats.org/officeDocument/2006/relationships/image" Target="../media/image1068.png"/><Relationship Id="rId5" Type="http://schemas.openxmlformats.org/officeDocument/2006/relationships/image" Target="../media/image1063.png"/><Relationship Id="rId15" Type="http://schemas.openxmlformats.org/officeDocument/2006/relationships/image" Target="../media/image1072.png"/><Relationship Id="rId23" Type="http://schemas.openxmlformats.org/officeDocument/2006/relationships/image" Target="../media/image1080.svg"/><Relationship Id="rId10" Type="http://schemas.openxmlformats.org/officeDocument/2006/relationships/image" Target="../media/image16.png"/><Relationship Id="rId19" Type="http://schemas.openxmlformats.org/officeDocument/2006/relationships/image" Target="../media/image1076.svg"/><Relationship Id="rId4" Type="http://schemas.openxmlformats.org/officeDocument/2006/relationships/image" Target="../media/image28.png"/><Relationship Id="rId9" Type="http://schemas.openxmlformats.org/officeDocument/2006/relationships/image" Target="../media/image1067.png"/><Relationship Id="rId14" Type="http://schemas.openxmlformats.org/officeDocument/2006/relationships/image" Target="../media/image1071.png"/><Relationship Id="rId22" Type="http://schemas.openxmlformats.org/officeDocument/2006/relationships/image" Target="../media/image1079.png"/></Relationships>
</file>

<file path=ppt/slides/_rels/slide134.xml.rels><?xml version="1.0" encoding="UTF-8" standalone="yes"?>
<Relationships xmlns="http://schemas.openxmlformats.org/package/2006/relationships"><Relationship Id="rId8" Type="http://schemas.openxmlformats.org/officeDocument/2006/relationships/image" Target="../media/image1087.png"/><Relationship Id="rId13" Type="http://schemas.openxmlformats.org/officeDocument/2006/relationships/image" Target="../media/image1092.png"/><Relationship Id="rId3" Type="http://schemas.openxmlformats.org/officeDocument/2006/relationships/image" Target="../media/image1082.png"/><Relationship Id="rId7" Type="http://schemas.openxmlformats.org/officeDocument/2006/relationships/image" Target="../media/image1086.png"/><Relationship Id="rId12" Type="http://schemas.openxmlformats.org/officeDocument/2006/relationships/image" Target="../media/image1091.png"/><Relationship Id="rId2" Type="http://schemas.openxmlformats.org/officeDocument/2006/relationships/image" Target="../media/image1081.png"/><Relationship Id="rId1" Type="http://schemas.openxmlformats.org/officeDocument/2006/relationships/slideLayout" Target="../slideLayouts/slideLayout12.xml"/><Relationship Id="rId6" Type="http://schemas.openxmlformats.org/officeDocument/2006/relationships/image" Target="../media/image1085.png"/><Relationship Id="rId11" Type="http://schemas.openxmlformats.org/officeDocument/2006/relationships/image" Target="../media/image1090.png"/><Relationship Id="rId5" Type="http://schemas.openxmlformats.org/officeDocument/2006/relationships/image" Target="../media/image1084.png"/><Relationship Id="rId10" Type="http://schemas.openxmlformats.org/officeDocument/2006/relationships/image" Target="../media/image1089.png"/><Relationship Id="rId4" Type="http://schemas.openxmlformats.org/officeDocument/2006/relationships/image" Target="../media/image1083.png"/><Relationship Id="rId9" Type="http://schemas.openxmlformats.org/officeDocument/2006/relationships/image" Target="../media/image1088.png"/><Relationship Id="rId14" Type="http://schemas.openxmlformats.org/officeDocument/2006/relationships/image" Target="../media/image1093.png"/></Relationships>
</file>

<file path=ppt/slides/_rels/slide135.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1095.png"/><Relationship Id="rId7" Type="http://schemas.openxmlformats.org/officeDocument/2006/relationships/image" Target="../media/image1099.png"/><Relationship Id="rId2" Type="http://schemas.openxmlformats.org/officeDocument/2006/relationships/image" Target="../media/image1094.png"/><Relationship Id="rId1" Type="http://schemas.openxmlformats.org/officeDocument/2006/relationships/slideLayout" Target="../slideLayouts/slideLayout12.xml"/><Relationship Id="rId6" Type="http://schemas.openxmlformats.org/officeDocument/2006/relationships/image" Target="../media/image1098.png"/><Relationship Id="rId5" Type="http://schemas.openxmlformats.org/officeDocument/2006/relationships/image" Target="../media/image1097.png"/><Relationship Id="rId10" Type="http://schemas.openxmlformats.org/officeDocument/2006/relationships/image" Target="../media/image1102.png"/><Relationship Id="rId4" Type="http://schemas.openxmlformats.org/officeDocument/2006/relationships/image" Target="../media/image1096.png"/><Relationship Id="rId9" Type="http://schemas.openxmlformats.org/officeDocument/2006/relationships/image" Target="../media/image1101.svg"/></Relationships>
</file>

<file path=ppt/slides/_rels/slide136.xml.rels><?xml version="1.0" encoding="UTF-8" standalone="yes"?>
<Relationships xmlns="http://schemas.openxmlformats.org/package/2006/relationships"><Relationship Id="rId8" Type="http://schemas.openxmlformats.org/officeDocument/2006/relationships/image" Target="../media/image1109.png"/><Relationship Id="rId13" Type="http://schemas.openxmlformats.org/officeDocument/2006/relationships/image" Target="../media/image1114.svg"/><Relationship Id="rId3" Type="http://schemas.openxmlformats.org/officeDocument/2006/relationships/image" Target="../media/image1104.svg"/><Relationship Id="rId7" Type="http://schemas.openxmlformats.org/officeDocument/2006/relationships/image" Target="../media/image1108.svg"/><Relationship Id="rId12" Type="http://schemas.openxmlformats.org/officeDocument/2006/relationships/image" Target="../media/image1113.png"/><Relationship Id="rId2" Type="http://schemas.openxmlformats.org/officeDocument/2006/relationships/image" Target="../media/image1103.png"/><Relationship Id="rId1" Type="http://schemas.openxmlformats.org/officeDocument/2006/relationships/slideLayout" Target="../slideLayouts/slideLayout12.xml"/><Relationship Id="rId6" Type="http://schemas.openxmlformats.org/officeDocument/2006/relationships/image" Target="../media/image1107.png"/><Relationship Id="rId11" Type="http://schemas.openxmlformats.org/officeDocument/2006/relationships/image" Target="../media/image1112.svg"/><Relationship Id="rId5" Type="http://schemas.openxmlformats.org/officeDocument/2006/relationships/image" Target="../media/image1106.svg"/><Relationship Id="rId15" Type="http://schemas.openxmlformats.org/officeDocument/2006/relationships/image" Target="../media/image1116.svg"/><Relationship Id="rId10" Type="http://schemas.openxmlformats.org/officeDocument/2006/relationships/image" Target="../media/image1111.png"/><Relationship Id="rId4" Type="http://schemas.openxmlformats.org/officeDocument/2006/relationships/image" Target="../media/image1105.png"/><Relationship Id="rId9" Type="http://schemas.openxmlformats.org/officeDocument/2006/relationships/image" Target="../media/image1110.svg"/><Relationship Id="rId14" Type="http://schemas.openxmlformats.org/officeDocument/2006/relationships/image" Target="../media/image1115.png"/></Relationships>
</file>

<file path=ppt/slides/_rels/slide137.xml.rels><?xml version="1.0" encoding="UTF-8" standalone="yes"?>
<Relationships xmlns="http://schemas.openxmlformats.org/package/2006/relationships"><Relationship Id="rId3" Type="http://schemas.openxmlformats.org/officeDocument/2006/relationships/image" Target="../media/image1118.svg"/><Relationship Id="rId2" Type="http://schemas.openxmlformats.org/officeDocument/2006/relationships/image" Target="../media/image1117.png"/><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8" Type="http://schemas.openxmlformats.org/officeDocument/2006/relationships/image" Target="../media/image1125.svg"/><Relationship Id="rId13" Type="http://schemas.openxmlformats.org/officeDocument/2006/relationships/image" Target="../media/image1130.png"/><Relationship Id="rId18" Type="http://schemas.openxmlformats.org/officeDocument/2006/relationships/image" Target="../media/image1135.svg"/><Relationship Id="rId26" Type="http://schemas.openxmlformats.org/officeDocument/2006/relationships/image" Target="../media/image1143.svg"/><Relationship Id="rId3" Type="http://schemas.openxmlformats.org/officeDocument/2006/relationships/image" Target="../media/image1120.png"/><Relationship Id="rId21" Type="http://schemas.openxmlformats.org/officeDocument/2006/relationships/image" Target="../media/image1138.png"/><Relationship Id="rId7" Type="http://schemas.openxmlformats.org/officeDocument/2006/relationships/image" Target="../media/image1124.png"/><Relationship Id="rId12" Type="http://schemas.openxmlformats.org/officeDocument/2006/relationships/image" Target="../media/image1129.svg"/><Relationship Id="rId17" Type="http://schemas.openxmlformats.org/officeDocument/2006/relationships/image" Target="../media/image1134.png"/><Relationship Id="rId25" Type="http://schemas.openxmlformats.org/officeDocument/2006/relationships/image" Target="../media/image1142.png"/><Relationship Id="rId2" Type="http://schemas.openxmlformats.org/officeDocument/2006/relationships/image" Target="../media/image1119.png"/><Relationship Id="rId16" Type="http://schemas.openxmlformats.org/officeDocument/2006/relationships/image" Target="../media/image1133.svg"/><Relationship Id="rId20" Type="http://schemas.openxmlformats.org/officeDocument/2006/relationships/image" Target="../media/image1137.svg"/><Relationship Id="rId1" Type="http://schemas.openxmlformats.org/officeDocument/2006/relationships/slideLayout" Target="../slideLayouts/slideLayout22.xml"/><Relationship Id="rId6" Type="http://schemas.openxmlformats.org/officeDocument/2006/relationships/image" Target="../media/image1123.svg"/><Relationship Id="rId11" Type="http://schemas.openxmlformats.org/officeDocument/2006/relationships/image" Target="../media/image1128.png"/><Relationship Id="rId24" Type="http://schemas.openxmlformats.org/officeDocument/2006/relationships/image" Target="../media/image1141.svg"/><Relationship Id="rId5" Type="http://schemas.openxmlformats.org/officeDocument/2006/relationships/image" Target="../media/image1122.png"/><Relationship Id="rId15" Type="http://schemas.openxmlformats.org/officeDocument/2006/relationships/image" Target="../media/image1132.png"/><Relationship Id="rId23" Type="http://schemas.openxmlformats.org/officeDocument/2006/relationships/image" Target="../media/image1140.png"/><Relationship Id="rId28" Type="http://schemas.openxmlformats.org/officeDocument/2006/relationships/image" Target="../media/image1145.svg"/><Relationship Id="rId10" Type="http://schemas.openxmlformats.org/officeDocument/2006/relationships/image" Target="../media/image1127.svg"/><Relationship Id="rId19" Type="http://schemas.openxmlformats.org/officeDocument/2006/relationships/image" Target="../media/image1136.png"/><Relationship Id="rId4" Type="http://schemas.openxmlformats.org/officeDocument/2006/relationships/image" Target="../media/image1121.svg"/><Relationship Id="rId9" Type="http://schemas.openxmlformats.org/officeDocument/2006/relationships/image" Target="../media/image1126.png"/><Relationship Id="rId14" Type="http://schemas.openxmlformats.org/officeDocument/2006/relationships/image" Target="../media/image1131.svg"/><Relationship Id="rId22" Type="http://schemas.openxmlformats.org/officeDocument/2006/relationships/image" Target="../media/image1139.svg"/><Relationship Id="rId27" Type="http://schemas.openxmlformats.org/officeDocument/2006/relationships/image" Target="../media/image1144.png"/></Relationships>
</file>

<file path=ppt/slides/_rels/slide139.xml.rels><?xml version="1.0" encoding="UTF-8" standalone="yes"?>
<Relationships xmlns="http://schemas.openxmlformats.org/package/2006/relationships"><Relationship Id="rId3" Type="http://schemas.openxmlformats.org/officeDocument/2006/relationships/image" Target="../media/image1147.svg"/><Relationship Id="rId2" Type="http://schemas.openxmlformats.org/officeDocument/2006/relationships/image" Target="../media/image114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149.png"/><Relationship Id="rId2" Type="http://schemas.openxmlformats.org/officeDocument/2006/relationships/image" Target="../media/image1148.png"/><Relationship Id="rId1" Type="http://schemas.openxmlformats.org/officeDocument/2006/relationships/slideLayout" Target="../slideLayouts/slideLayout28.xml"/><Relationship Id="rId6" Type="http://schemas.openxmlformats.org/officeDocument/2006/relationships/image" Target="../media/image1152.png"/><Relationship Id="rId5" Type="http://schemas.openxmlformats.org/officeDocument/2006/relationships/image" Target="../media/image1151.png"/><Relationship Id="rId4" Type="http://schemas.openxmlformats.org/officeDocument/2006/relationships/image" Target="../media/image115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54.svg"/><Relationship Id="rId2" Type="http://schemas.openxmlformats.org/officeDocument/2006/relationships/image" Target="../media/image1153.png"/><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2" Type="http://schemas.openxmlformats.org/officeDocument/2006/relationships/image" Target="../media/image1155.png"/><Relationship Id="rId1" Type="http://schemas.openxmlformats.org/officeDocument/2006/relationships/slideLayout" Target="../slideLayouts/slideLayout30.xml"/></Relationships>
</file>

<file path=ppt/slides/_rels/slide143.xml.rels><?xml version="1.0" encoding="UTF-8" standalone="yes"?>
<Relationships xmlns="http://schemas.openxmlformats.org/package/2006/relationships"><Relationship Id="rId3" Type="http://schemas.openxmlformats.org/officeDocument/2006/relationships/image" Target="../media/image1157.svg"/><Relationship Id="rId2" Type="http://schemas.openxmlformats.org/officeDocument/2006/relationships/image" Target="../media/image1156.png"/><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9.png"/><Relationship Id="rId2" Type="http://schemas.openxmlformats.org/officeDocument/2006/relationships/image" Target="../media/image1158.png"/><Relationship Id="rId1" Type="http://schemas.openxmlformats.org/officeDocument/2006/relationships/slideLayout" Target="../slideLayouts/slideLayout28.xml"/><Relationship Id="rId6" Type="http://schemas.openxmlformats.org/officeDocument/2006/relationships/image" Target="../media/image1162.png"/><Relationship Id="rId5" Type="http://schemas.openxmlformats.org/officeDocument/2006/relationships/image" Target="../media/image1161.png"/><Relationship Id="rId4" Type="http://schemas.openxmlformats.org/officeDocument/2006/relationships/image" Target="../media/image1160.png"/></Relationships>
</file>

<file path=ppt/slides/_rels/slide145.xml.rels><?xml version="1.0" encoding="UTF-8" standalone="yes"?>
<Relationships xmlns="http://schemas.openxmlformats.org/package/2006/relationships"><Relationship Id="rId3" Type="http://schemas.openxmlformats.org/officeDocument/2006/relationships/image" Target="../media/image1164.png"/><Relationship Id="rId2" Type="http://schemas.openxmlformats.org/officeDocument/2006/relationships/image" Target="../media/image1163.png"/><Relationship Id="rId1" Type="http://schemas.openxmlformats.org/officeDocument/2006/relationships/slideLayout" Target="../slideLayouts/slideLayout28.xml"/><Relationship Id="rId6" Type="http://schemas.openxmlformats.org/officeDocument/2006/relationships/image" Target="../media/image1167.png"/><Relationship Id="rId5" Type="http://schemas.openxmlformats.org/officeDocument/2006/relationships/image" Target="../media/image1166.png"/><Relationship Id="rId4" Type="http://schemas.openxmlformats.org/officeDocument/2006/relationships/image" Target="../media/image1165.png"/></Relationships>
</file>

<file path=ppt/slides/_rels/slide1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78.png"/><Relationship Id="rId18" Type="http://schemas.openxmlformats.org/officeDocument/2006/relationships/image" Target="../media/image1183.png"/><Relationship Id="rId3" Type="http://schemas.openxmlformats.org/officeDocument/2006/relationships/image" Target="../media/image1169.png"/><Relationship Id="rId21" Type="http://schemas.openxmlformats.org/officeDocument/2006/relationships/image" Target="../media/image1186.svg"/><Relationship Id="rId7" Type="http://schemas.openxmlformats.org/officeDocument/2006/relationships/image" Target="../media/image1173.png"/><Relationship Id="rId12" Type="http://schemas.openxmlformats.org/officeDocument/2006/relationships/image" Target="../media/image1177.png"/><Relationship Id="rId17" Type="http://schemas.openxmlformats.org/officeDocument/2006/relationships/image" Target="../media/image1182.png"/><Relationship Id="rId2" Type="http://schemas.openxmlformats.org/officeDocument/2006/relationships/image" Target="../media/image1168.png"/><Relationship Id="rId16" Type="http://schemas.openxmlformats.org/officeDocument/2006/relationships/image" Target="../media/image1181.png"/><Relationship Id="rId20" Type="http://schemas.openxmlformats.org/officeDocument/2006/relationships/image" Target="../media/image1185.png"/><Relationship Id="rId1" Type="http://schemas.openxmlformats.org/officeDocument/2006/relationships/slideLayout" Target="../slideLayouts/slideLayout28.xml"/><Relationship Id="rId6" Type="http://schemas.openxmlformats.org/officeDocument/2006/relationships/image" Target="../media/image1172.png"/><Relationship Id="rId11" Type="http://schemas.openxmlformats.org/officeDocument/2006/relationships/image" Target="../media/image1176.png"/><Relationship Id="rId5" Type="http://schemas.openxmlformats.org/officeDocument/2006/relationships/image" Target="../media/image1171.png"/><Relationship Id="rId15" Type="http://schemas.openxmlformats.org/officeDocument/2006/relationships/image" Target="../media/image1180.png"/><Relationship Id="rId10" Type="http://schemas.openxmlformats.org/officeDocument/2006/relationships/image" Target="../media/image1175.png"/><Relationship Id="rId19" Type="http://schemas.openxmlformats.org/officeDocument/2006/relationships/image" Target="../media/image1184.svg"/><Relationship Id="rId4" Type="http://schemas.openxmlformats.org/officeDocument/2006/relationships/image" Target="../media/image1170.png"/><Relationship Id="rId9" Type="http://schemas.openxmlformats.org/officeDocument/2006/relationships/image" Target="../media/image1174.png"/><Relationship Id="rId14" Type="http://schemas.openxmlformats.org/officeDocument/2006/relationships/image" Target="../media/image1179.png"/></Relationships>
</file>

<file path=ppt/slides/_rels/slide147.xml.rels><?xml version="1.0" encoding="UTF-8" standalone="yes"?>
<Relationships xmlns="http://schemas.openxmlformats.org/package/2006/relationships"><Relationship Id="rId8" Type="http://schemas.openxmlformats.org/officeDocument/2006/relationships/image" Target="../media/image1193.png"/><Relationship Id="rId3" Type="http://schemas.openxmlformats.org/officeDocument/2006/relationships/image" Target="../media/image1188.png"/><Relationship Id="rId7" Type="http://schemas.openxmlformats.org/officeDocument/2006/relationships/image" Target="../media/image1192.png"/><Relationship Id="rId2" Type="http://schemas.openxmlformats.org/officeDocument/2006/relationships/image" Target="../media/image1187.png"/><Relationship Id="rId1" Type="http://schemas.openxmlformats.org/officeDocument/2006/relationships/slideLayout" Target="../slideLayouts/slideLayout28.xml"/><Relationship Id="rId6" Type="http://schemas.openxmlformats.org/officeDocument/2006/relationships/image" Target="../media/image1191.png"/><Relationship Id="rId5" Type="http://schemas.openxmlformats.org/officeDocument/2006/relationships/image" Target="../media/image1190.png"/><Relationship Id="rId4" Type="http://schemas.openxmlformats.org/officeDocument/2006/relationships/image" Target="../media/image1189.png"/><Relationship Id="rId9" Type="http://schemas.openxmlformats.org/officeDocument/2006/relationships/image" Target="../media/image1194.svg"/></Relationships>
</file>

<file path=ppt/slides/_rels/slide148.xml.rels><?xml version="1.0" encoding="UTF-8" standalone="yes"?>
<Relationships xmlns="http://schemas.openxmlformats.org/package/2006/relationships"><Relationship Id="rId8" Type="http://schemas.openxmlformats.org/officeDocument/2006/relationships/image" Target="../media/image1201.png"/><Relationship Id="rId13" Type="http://schemas.openxmlformats.org/officeDocument/2006/relationships/image" Target="../media/image1206.svg"/><Relationship Id="rId18" Type="http://schemas.openxmlformats.org/officeDocument/2006/relationships/image" Target="../media/image1211.png"/><Relationship Id="rId3" Type="http://schemas.openxmlformats.org/officeDocument/2006/relationships/image" Target="../media/image1196.png"/><Relationship Id="rId7" Type="http://schemas.openxmlformats.org/officeDocument/2006/relationships/image" Target="../media/image1200.svg"/><Relationship Id="rId12" Type="http://schemas.openxmlformats.org/officeDocument/2006/relationships/image" Target="../media/image1205.png"/><Relationship Id="rId17" Type="http://schemas.openxmlformats.org/officeDocument/2006/relationships/image" Target="../media/image1210.svg"/><Relationship Id="rId2" Type="http://schemas.openxmlformats.org/officeDocument/2006/relationships/image" Target="../media/image1195.png"/><Relationship Id="rId16" Type="http://schemas.openxmlformats.org/officeDocument/2006/relationships/image" Target="../media/image1209.png"/><Relationship Id="rId1" Type="http://schemas.openxmlformats.org/officeDocument/2006/relationships/slideLayout" Target="../slideLayouts/slideLayout28.xml"/><Relationship Id="rId6" Type="http://schemas.openxmlformats.org/officeDocument/2006/relationships/image" Target="../media/image1199.png"/><Relationship Id="rId11" Type="http://schemas.openxmlformats.org/officeDocument/2006/relationships/image" Target="../media/image1204.svg"/><Relationship Id="rId5" Type="http://schemas.openxmlformats.org/officeDocument/2006/relationships/image" Target="../media/image1198.png"/><Relationship Id="rId15" Type="http://schemas.openxmlformats.org/officeDocument/2006/relationships/image" Target="../media/image1208.svg"/><Relationship Id="rId10" Type="http://schemas.openxmlformats.org/officeDocument/2006/relationships/image" Target="../media/image1203.png"/><Relationship Id="rId19" Type="http://schemas.openxmlformats.org/officeDocument/2006/relationships/image" Target="../media/image1212.svg"/><Relationship Id="rId4" Type="http://schemas.openxmlformats.org/officeDocument/2006/relationships/image" Target="../media/image1197.png"/><Relationship Id="rId9" Type="http://schemas.openxmlformats.org/officeDocument/2006/relationships/image" Target="../media/image1202.svg"/><Relationship Id="rId14" Type="http://schemas.openxmlformats.org/officeDocument/2006/relationships/image" Target="../media/image1207.png"/></Relationships>
</file>

<file path=ppt/slides/_rels/slide149.xml.rels><?xml version="1.0" encoding="UTF-8" standalone="yes"?>
<Relationships xmlns="http://schemas.openxmlformats.org/package/2006/relationships"><Relationship Id="rId8" Type="http://schemas.openxmlformats.org/officeDocument/2006/relationships/image" Target="../media/image1218.svg"/><Relationship Id="rId3" Type="http://schemas.openxmlformats.org/officeDocument/2006/relationships/image" Target="../media/image1213.png"/><Relationship Id="rId7" Type="http://schemas.openxmlformats.org/officeDocument/2006/relationships/image" Target="../media/image1217.png"/><Relationship Id="rId12" Type="http://schemas.openxmlformats.org/officeDocument/2006/relationships/image" Target="../media/image1222.sv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1216.svg"/><Relationship Id="rId11" Type="http://schemas.openxmlformats.org/officeDocument/2006/relationships/image" Target="../media/image1221.png"/><Relationship Id="rId5" Type="http://schemas.openxmlformats.org/officeDocument/2006/relationships/image" Target="../media/image1215.png"/><Relationship Id="rId10" Type="http://schemas.openxmlformats.org/officeDocument/2006/relationships/image" Target="../media/image1220.svg"/><Relationship Id="rId4" Type="http://schemas.openxmlformats.org/officeDocument/2006/relationships/image" Target="../media/image1214.svg"/><Relationship Id="rId9" Type="http://schemas.openxmlformats.org/officeDocument/2006/relationships/image" Target="../media/image12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23.pn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1226.svg"/><Relationship Id="rId5" Type="http://schemas.openxmlformats.org/officeDocument/2006/relationships/image" Target="../media/image1225.png"/><Relationship Id="rId4" Type="http://schemas.openxmlformats.org/officeDocument/2006/relationships/image" Target="../media/image1224.svg"/></Relationships>
</file>

<file path=ppt/slides/_rels/slide151.xml.rels><?xml version="1.0" encoding="UTF-8" standalone="yes"?>
<Relationships xmlns="http://schemas.openxmlformats.org/package/2006/relationships"><Relationship Id="rId3" Type="http://schemas.openxmlformats.org/officeDocument/2006/relationships/image" Target="../media/image1228.svg"/><Relationship Id="rId2" Type="http://schemas.openxmlformats.org/officeDocument/2006/relationships/image" Target="../media/image1227.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30.svg"/><Relationship Id="rId2" Type="http://schemas.openxmlformats.org/officeDocument/2006/relationships/image" Target="../media/image1229.png"/><Relationship Id="rId1" Type="http://schemas.openxmlformats.org/officeDocument/2006/relationships/slideLayout" Target="../slideLayouts/slideLayout16.xml"/></Relationships>
</file>

<file path=ppt/slides/_rels/slide154.xml.rels><?xml version="1.0" encoding="UTF-8" standalone="yes"?>
<Relationships xmlns="http://schemas.openxmlformats.org/package/2006/relationships"><Relationship Id="rId8" Type="http://schemas.openxmlformats.org/officeDocument/2006/relationships/image" Target="../media/image1237.png"/><Relationship Id="rId13" Type="http://schemas.openxmlformats.org/officeDocument/2006/relationships/image" Target="../media/image1242.svg"/><Relationship Id="rId18" Type="http://schemas.openxmlformats.org/officeDocument/2006/relationships/image" Target="../media/image1247.png"/><Relationship Id="rId3" Type="http://schemas.openxmlformats.org/officeDocument/2006/relationships/image" Target="../media/image1232.png"/><Relationship Id="rId21" Type="http://schemas.openxmlformats.org/officeDocument/2006/relationships/image" Target="../media/image1250.svg"/><Relationship Id="rId7" Type="http://schemas.openxmlformats.org/officeDocument/2006/relationships/image" Target="../media/image1236.png"/><Relationship Id="rId12" Type="http://schemas.openxmlformats.org/officeDocument/2006/relationships/image" Target="../media/image1241.png"/><Relationship Id="rId17" Type="http://schemas.openxmlformats.org/officeDocument/2006/relationships/image" Target="../media/image1246.svg"/><Relationship Id="rId2" Type="http://schemas.openxmlformats.org/officeDocument/2006/relationships/image" Target="../media/image1231.png"/><Relationship Id="rId16" Type="http://schemas.openxmlformats.org/officeDocument/2006/relationships/image" Target="../media/image1245.png"/><Relationship Id="rId20" Type="http://schemas.openxmlformats.org/officeDocument/2006/relationships/image" Target="../media/image1249.png"/><Relationship Id="rId1" Type="http://schemas.openxmlformats.org/officeDocument/2006/relationships/slideLayout" Target="../slideLayouts/slideLayout18.xml"/><Relationship Id="rId6" Type="http://schemas.openxmlformats.org/officeDocument/2006/relationships/image" Target="../media/image1235.png"/><Relationship Id="rId11" Type="http://schemas.openxmlformats.org/officeDocument/2006/relationships/image" Target="../media/image1240.png"/><Relationship Id="rId5" Type="http://schemas.openxmlformats.org/officeDocument/2006/relationships/image" Target="../media/image1234.png"/><Relationship Id="rId15" Type="http://schemas.openxmlformats.org/officeDocument/2006/relationships/image" Target="../media/image1244.svg"/><Relationship Id="rId10" Type="http://schemas.openxmlformats.org/officeDocument/2006/relationships/image" Target="../media/image1239.png"/><Relationship Id="rId19" Type="http://schemas.openxmlformats.org/officeDocument/2006/relationships/image" Target="../media/image1248.svg"/><Relationship Id="rId4" Type="http://schemas.openxmlformats.org/officeDocument/2006/relationships/image" Target="../media/image1233.png"/><Relationship Id="rId9" Type="http://schemas.openxmlformats.org/officeDocument/2006/relationships/image" Target="../media/image1238.png"/><Relationship Id="rId14" Type="http://schemas.openxmlformats.org/officeDocument/2006/relationships/image" Target="../media/image1243.png"/></Relationships>
</file>

<file path=ppt/slides/_rels/slide155.xml.rels><?xml version="1.0" encoding="UTF-8" standalone="yes"?>
<Relationships xmlns="http://schemas.openxmlformats.org/package/2006/relationships"><Relationship Id="rId8" Type="http://schemas.openxmlformats.org/officeDocument/2006/relationships/image" Target="../media/image1257.png"/><Relationship Id="rId13" Type="http://schemas.openxmlformats.org/officeDocument/2006/relationships/image" Target="../media/image1262.svg"/><Relationship Id="rId18" Type="http://schemas.openxmlformats.org/officeDocument/2006/relationships/image" Target="../media/image1267.svg"/><Relationship Id="rId3" Type="http://schemas.openxmlformats.org/officeDocument/2006/relationships/image" Target="../media/image1252.svg"/><Relationship Id="rId7" Type="http://schemas.openxmlformats.org/officeDocument/2006/relationships/image" Target="../media/image1256.svg"/><Relationship Id="rId12" Type="http://schemas.openxmlformats.org/officeDocument/2006/relationships/image" Target="../media/image1261.png"/><Relationship Id="rId17" Type="http://schemas.openxmlformats.org/officeDocument/2006/relationships/image" Target="../media/image1266.png"/><Relationship Id="rId2" Type="http://schemas.openxmlformats.org/officeDocument/2006/relationships/image" Target="../media/image1251.png"/><Relationship Id="rId16" Type="http://schemas.openxmlformats.org/officeDocument/2006/relationships/image" Target="../media/image1265.png"/><Relationship Id="rId1" Type="http://schemas.openxmlformats.org/officeDocument/2006/relationships/slideLayout" Target="../slideLayouts/slideLayout18.xml"/><Relationship Id="rId6" Type="http://schemas.openxmlformats.org/officeDocument/2006/relationships/image" Target="../media/image1255.png"/><Relationship Id="rId11" Type="http://schemas.openxmlformats.org/officeDocument/2006/relationships/image" Target="../media/image1260.svg"/><Relationship Id="rId5" Type="http://schemas.openxmlformats.org/officeDocument/2006/relationships/image" Target="../media/image1254.svg"/><Relationship Id="rId15" Type="http://schemas.openxmlformats.org/officeDocument/2006/relationships/image" Target="../media/image1264.svg"/><Relationship Id="rId10" Type="http://schemas.openxmlformats.org/officeDocument/2006/relationships/image" Target="../media/image1259.png"/><Relationship Id="rId19" Type="http://schemas.openxmlformats.org/officeDocument/2006/relationships/image" Target="../media/image1268.png"/><Relationship Id="rId4" Type="http://schemas.openxmlformats.org/officeDocument/2006/relationships/image" Target="../media/image1253.png"/><Relationship Id="rId9" Type="http://schemas.openxmlformats.org/officeDocument/2006/relationships/image" Target="../media/image1258.svg"/><Relationship Id="rId14" Type="http://schemas.openxmlformats.org/officeDocument/2006/relationships/image" Target="../media/image1263.png"/></Relationships>
</file>

<file path=ppt/slides/_rels/slide156.xml.rels><?xml version="1.0" encoding="UTF-8" standalone="yes"?>
<Relationships xmlns="http://schemas.openxmlformats.org/package/2006/relationships"><Relationship Id="rId8" Type="http://schemas.openxmlformats.org/officeDocument/2006/relationships/image" Target="../media/image1275.png"/><Relationship Id="rId3" Type="http://schemas.openxmlformats.org/officeDocument/2006/relationships/image" Target="../media/image1270.svg"/><Relationship Id="rId7" Type="http://schemas.openxmlformats.org/officeDocument/2006/relationships/image" Target="../media/image1274.png"/><Relationship Id="rId2" Type="http://schemas.openxmlformats.org/officeDocument/2006/relationships/image" Target="../media/image1269.png"/><Relationship Id="rId1" Type="http://schemas.openxmlformats.org/officeDocument/2006/relationships/slideLayout" Target="../slideLayouts/slideLayout18.xml"/><Relationship Id="rId6" Type="http://schemas.openxmlformats.org/officeDocument/2006/relationships/image" Target="../media/image1273.png"/><Relationship Id="rId5" Type="http://schemas.openxmlformats.org/officeDocument/2006/relationships/image" Target="../media/image1272.svg"/><Relationship Id="rId4" Type="http://schemas.openxmlformats.org/officeDocument/2006/relationships/image" Target="../media/image1271.png"/></Relationships>
</file>

<file path=ppt/slides/_rels/slide157.xml.rels><?xml version="1.0" encoding="UTF-8" standalone="yes"?>
<Relationships xmlns="http://schemas.openxmlformats.org/package/2006/relationships"><Relationship Id="rId3" Type="http://schemas.openxmlformats.org/officeDocument/2006/relationships/image" Target="../media/image1277.png"/><Relationship Id="rId2" Type="http://schemas.openxmlformats.org/officeDocument/2006/relationships/image" Target="../media/image1276.png"/><Relationship Id="rId1" Type="http://schemas.openxmlformats.org/officeDocument/2006/relationships/slideLayout" Target="../slideLayouts/slideLayout18.xml"/><Relationship Id="rId6" Type="http://schemas.openxmlformats.org/officeDocument/2006/relationships/image" Target="../media/image1280.png"/><Relationship Id="rId5" Type="http://schemas.openxmlformats.org/officeDocument/2006/relationships/image" Target="../media/image1279.png"/><Relationship Id="rId4" Type="http://schemas.openxmlformats.org/officeDocument/2006/relationships/image" Target="../media/image1278.png"/></Relationships>
</file>

<file path=ppt/slides/_rels/slide158.xml.rels><?xml version="1.0" encoding="UTF-8" standalone="yes"?>
<Relationships xmlns="http://schemas.openxmlformats.org/package/2006/relationships"><Relationship Id="rId13" Type="http://schemas.openxmlformats.org/officeDocument/2006/relationships/image" Target="../media/image1292.svg"/><Relationship Id="rId18" Type="http://schemas.openxmlformats.org/officeDocument/2006/relationships/image" Target="../media/image1297.png"/><Relationship Id="rId26" Type="http://schemas.openxmlformats.org/officeDocument/2006/relationships/image" Target="../media/image1305.png"/><Relationship Id="rId39" Type="http://schemas.openxmlformats.org/officeDocument/2006/relationships/image" Target="../media/image1318.svg"/><Relationship Id="rId21" Type="http://schemas.openxmlformats.org/officeDocument/2006/relationships/image" Target="../media/image1300.svg"/><Relationship Id="rId34" Type="http://schemas.openxmlformats.org/officeDocument/2006/relationships/image" Target="../media/image1313.png"/><Relationship Id="rId7" Type="http://schemas.openxmlformats.org/officeDocument/2006/relationships/image" Target="../media/image1286.svg"/><Relationship Id="rId2" Type="http://schemas.openxmlformats.org/officeDocument/2006/relationships/image" Target="../media/image1281.png"/><Relationship Id="rId16" Type="http://schemas.openxmlformats.org/officeDocument/2006/relationships/image" Target="../media/image1295.png"/><Relationship Id="rId20" Type="http://schemas.openxmlformats.org/officeDocument/2006/relationships/image" Target="../media/image1299.png"/><Relationship Id="rId29" Type="http://schemas.openxmlformats.org/officeDocument/2006/relationships/image" Target="../media/image1308.svg"/><Relationship Id="rId41" Type="http://schemas.openxmlformats.org/officeDocument/2006/relationships/image" Target="../media/image1320.svg"/><Relationship Id="rId1" Type="http://schemas.openxmlformats.org/officeDocument/2006/relationships/slideLayout" Target="../slideLayouts/slideLayout18.xml"/><Relationship Id="rId6" Type="http://schemas.openxmlformats.org/officeDocument/2006/relationships/image" Target="../media/image1285.png"/><Relationship Id="rId11" Type="http://schemas.openxmlformats.org/officeDocument/2006/relationships/image" Target="../media/image1290.svg"/><Relationship Id="rId24" Type="http://schemas.openxmlformats.org/officeDocument/2006/relationships/image" Target="../media/image1303.png"/><Relationship Id="rId32" Type="http://schemas.openxmlformats.org/officeDocument/2006/relationships/image" Target="../media/image1311.png"/><Relationship Id="rId37" Type="http://schemas.openxmlformats.org/officeDocument/2006/relationships/image" Target="../media/image1316.svg"/><Relationship Id="rId40" Type="http://schemas.openxmlformats.org/officeDocument/2006/relationships/image" Target="../media/image1319.png"/><Relationship Id="rId5" Type="http://schemas.openxmlformats.org/officeDocument/2006/relationships/image" Target="../media/image1284.svg"/><Relationship Id="rId15" Type="http://schemas.openxmlformats.org/officeDocument/2006/relationships/image" Target="../media/image1294.svg"/><Relationship Id="rId23" Type="http://schemas.openxmlformats.org/officeDocument/2006/relationships/image" Target="../media/image1302.svg"/><Relationship Id="rId28" Type="http://schemas.openxmlformats.org/officeDocument/2006/relationships/image" Target="../media/image1307.png"/><Relationship Id="rId36" Type="http://schemas.openxmlformats.org/officeDocument/2006/relationships/image" Target="../media/image1315.png"/><Relationship Id="rId10" Type="http://schemas.openxmlformats.org/officeDocument/2006/relationships/image" Target="../media/image1289.png"/><Relationship Id="rId19" Type="http://schemas.openxmlformats.org/officeDocument/2006/relationships/image" Target="../media/image1298.svg"/><Relationship Id="rId31" Type="http://schemas.openxmlformats.org/officeDocument/2006/relationships/image" Target="../media/image1310.svg"/><Relationship Id="rId4" Type="http://schemas.openxmlformats.org/officeDocument/2006/relationships/image" Target="../media/image1283.png"/><Relationship Id="rId9" Type="http://schemas.openxmlformats.org/officeDocument/2006/relationships/image" Target="../media/image1288.svg"/><Relationship Id="rId14" Type="http://schemas.openxmlformats.org/officeDocument/2006/relationships/image" Target="../media/image1293.png"/><Relationship Id="rId22" Type="http://schemas.openxmlformats.org/officeDocument/2006/relationships/image" Target="../media/image1301.png"/><Relationship Id="rId27" Type="http://schemas.openxmlformats.org/officeDocument/2006/relationships/image" Target="../media/image1306.svg"/><Relationship Id="rId30" Type="http://schemas.openxmlformats.org/officeDocument/2006/relationships/image" Target="../media/image1309.png"/><Relationship Id="rId35" Type="http://schemas.openxmlformats.org/officeDocument/2006/relationships/image" Target="../media/image1314.svg"/><Relationship Id="rId8" Type="http://schemas.openxmlformats.org/officeDocument/2006/relationships/image" Target="../media/image1287.png"/><Relationship Id="rId3" Type="http://schemas.openxmlformats.org/officeDocument/2006/relationships/image" Target="../media/image1282.svg"/><Relationship Id="rId12" Type="http://schemas.openxmlformats.org/officeDocument/2006/relationships/image" Target="../media/image1291.png"/><Relationship Id="rId17" Type="http://schemas.openxmlformats.org/officeDocument/2006/relationships/image" Target="../media/image1296.svg"/><Relationship Id="rId25" Type="http://schemas.openxmlformats.org/officeDocument/2006/relationships/image" Target="../media/image1304.svg"/><Relationship Id="rId33" Type="http://schemas.openxmlformats.org/officeDocument/2006/relationships/image" Target="../media/image1312.svg"/><Relationship Id="rId38" Type="http://schemas.openxmlformats.org/officeDocument/2006/relationships/image" Target="../media/image1317.png"/></Relationships>
</file>

<file path=ppt/slides/_rels/slide159.xml.rels><?xml version="1.0" encoding="UTF-8" standalone="yes"?>
<Relationships xmlns="http://schemas.openxmlformats.org/package/2006/relationships"><Relationship Id="rId13" Type="http://schemas.openxmlformats.org/officeDocument/2006/relationships/image" Target="../media/image1331.png"/><Relationship Id="rId18" Type="http://schemas.openxmlformats.org/officeDocument/2006/relationships/image" Target="../media/image1336.png"/><Relationship Id="rId26" Type="http://schemas.openxmlformats.org/officeDocument/2006/relationships/image" Target="../media/image1344.png"/><Relationship Id="rId3" Type="http://schemas.openxmlformats.org/officeDocument/2006/relationships/image" Target="../media/image1322.png"/><Relationship Id="rId21" Type="http://schemas.openxmlformats.org/officeDocument/2006/relationships/image" Target="../media/image1339.svg"/><Relationship Id="rId7" Type="http://schemas.openxmlformats.org/officeDocument/2006/relationships/image" Target="../media/image27.png"/><Relationship Id="rId12" Type="http://schemas.openxmlformats.org/officeDocument/2006/relationships/image" Target="../media/image1330.png"/><Relationship Id="rId17" Type="http://schemas.openxmlformats.org/officeDocument/2006/relationships/image" Target="../media/image1335.svg"/><Relationship Id="rId25" Type="http://schemas.openxmlformats.org/officeDocument/2006/relationships/image" Target="../media/image1343.svg"/><Relationship Id="rId33" Type="http://schemas.openxmlformats.org/officeDocument/2006/relationships/image" Target="../media/image1351.svg"/><Relationship Id="rId2" Type="http://schemas.openxmlformats.org/officeDocument/2006/relationships/image" Target="../media/image1321.png"/><Relationship Id="rId16" Type="http://schemas.openxmlformats.org/officeDocument/2006/relationships/image" Target="../media/image1334.png"/><Relationship Id="rId20" Type="http://schemas.openxmlformats.org/officeDocument/2006/relationships/image" Target="../media/image1338.png"/><Relationship Id="rId29" Type="http://schemas.openxmlformats.org/officeDocument/2006/relationships/image" Target="../media/image1347.svg"/><Relationship Id="rId1" Type="http://schemas.openxmlformats.org/officeDocument/2006/relationships/slideLayout" Target="../slideLayouts/slideLayout17.xml"/><Relationship Id="rId6" Type="http://schemas.openxmlformats.org/officeDocument/2006/relationships/image" Target="../media/image1325.png"/><Relationship Id="rId11" Type="http://schemas.openxmlformats.org/officeDocument/2006/relationships/image" Target="../media/image1329.png"/><Relationship Id="rId24" Type="http://schemas.openxmlformats.org/officeDocument/2006/relationships/image" Target="../media/image1342.png"/><Relationship Id="rId32" Type="http://schemas.openxmlformats.org/officeDocument/2006/relationships/image" Target="../media/image1350.png"/><Relationship Id="rId5" Type="http://schemas.openxmlformats.org/officeDocument/2006/relationships/image" Target="../media/image1324.png"/><Relationship Id="rId15" Type="http://schemas.openxmlformats.org/officeDocument/2006/relationships/image" Target="../media/image1333.png"/><Relationship Id="rId23" Type="http://schemas.openxmlformats.org/officeDocument/2006/relationships/image" Target="../media/image1341.svg"/><Relationship Id="rId28" Type="http://schemas.openxmlformats.org/officeDocument/2006/relationships/image" Target="../media/image1346.png"/><Relationship Id="rId10" Type="http://schemas.openxmlformats.org/officeDocument/2006/relationships/image" Target="../media/image1328.png"/><Relationship Id="rId19" Type="http://schemas.openxmlformats.org/officeDocument/2006/relationships/image" Target="../media/image1337.svg"/><Relationship Id="rId31" Type="http://schemas.openxmlformats.org/officeDocument/2006/relationships/image" Target="../media/image1349.svg"/><Relationship Id="rId4" Type="http://schemas.openxmlformats.org/officeDocument/2006/relationships/image" Target="../media/image1323.png"/><Relationship Id="rId9" Type="http://schemas.openxmlformats.org/officeDocument/2006/relationships/image" Target="../media/image1327.png"/><Relationship Id="rId14" Type="http://schemas.openxmlformats.org/officeDocument/2006/relationships/image" Target="../media/image1332.png"/><Relationship Id="rId22" Type="http://schemas.openxmlformats.org/officeDocument/2006/relationships/image" Target="../media/image1340.png"/><Relationship Id="rId27" Type="http://schemas.openxmlformats.org/officeDocument/2006/relationships/image" Target="../media/image1345.svg"/><Relationship Id="rId30" Type="http://schemas.openxmlformats.org/officeDocument/2006/relationships/image" Target="../media/image1348.png"/><Relationship Id="rId8" Type="http://schemas.openxmlformats.org/officeDocument/2006/relationships/image" Target="../media/image1326.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2.svg"/></Relationships>
</file>

<file path=ppt/slides/_rels/slide160.xml.rels><?xml version="1.0" encoding="UTF-8" standalone="yes"?>
<Relationships xmlns="http://schemas.openxmlformats.org/package/2006/relationships"><Relationship Id="rId8" Type="http://schemas.openxmlformats.org/officeDocument/2006/relationships/image" Target="../media/image1358.svg"/><Relationship Id="rId13" Type="http://schemas.openxmlformats.org/officeDocument/2006/relationships/image" Target="../media/image1363.png"/><Relationship Id="rId3" Type="http://schemas.openxmlformats.org/officeDocument/2006/relationships/image" Target="../media/image1353.svg"/><Relationship Id="rId7" Type="http://schemas.openxmlformats.org/officeDocument/2006/relationships/image" Target="../media/image1357.png"/><Relationship Id="rId12" Type="http://schemas.openxmlformats.org/officeDocument/2006/relationships/image" Target="../media/image1362.svg"/><Relationship Id="rId2" Type="http://schemas.openxmlformats.org/officeDocument/2006/relationships/image" Target="../media/image1352.png"/><Relationship Id="rId1" Type="http://schemas.openxmlformats.org/officeDocument/2006/relationships/slideLayout" Target="../slideLayouts/slideLayout18.xml"/><Relationship Id="rId6" Type="http://schemas.openxmlformats.org/officeDocument/2006/relationships/image" Target="../media/image1356.png"/><Relationship Id="rId11" Type="http://schemas.openxmlformats.org/officeDocument/2006/relationships/image" Target="../media/image1361.png"/><Relationship Id="rId5" Type="http://schemas.openxmlformats.org/officeDocument/2006/relationships/image" Target="../media/image1355.png"/><Relationship Id="rId10" Type="http://schemas.openxmlformats.org/officeDocument/2006/relationships/image" Target="../media/image1360.svg"/><Relationship Id="rId4" Type="http://schemas.openxmlformats.org/officeDocument/2006/relationships/image" Target="../media/image1354.png"/><Relationship Id="rId9" Type="http://schemas.openxmlformats.org/officeDocument/2006/relationships/image" Target="../media/image1359.png"/><Relationship Id="rId14" Type="http://schemas.openxmlformats.org/officeDocument/2006/relationships/image" Target="../media/image1364.svg"/></Relationships>
</file>

<file path=ppt/slides/_rels/slide161.xml.rels><?xml version="1.0" encoding="UTF-8" standalone="yes"?>
<Relationships xmlns="http://schemas.openxmlformats.org/package/2006/relationships"><Relationship Id="rId3" Type="http://schemas.openxmlformats.org/officeDocument/2006/relationships/image" Target="../media/image1366.svg"/><Relationship Id="rId2" Type="http://schemas.openxmlformats.org/officeDocument/2006/relationships/image" Target="../media/image1365.png"/><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image" Target="../media/image136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sv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20.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83.xml"/><Relationship Id="rId18" Type="http://schemas.openxmlformats.org/officeDocument/2006/relationships/slide" Target="slide103.xml"/><Relationship Id="rId26" Type="http://schemas.openxmlformats.org/officeDocument/2006/relationships/slide" Target="slide141.xml"/><Relationship Id="rId3" Type="http://schemas.openxmlformats.org/officeDocument/2006/relationships/slide" Target="slide32.xml"/><Relationship Id="rId21" Type="http://schemas.openxmlformats.org/officeDocument/2006/relationships/slide" Target="slide130.xml"/><Relationship Id="rId7" Type="http://schemas.openxmlformats.org/officeDocument/2006/relationships/slide" Target="slide50.xml"/><Relationship Id="rId12" Type="http://schemas.openxmlformats.org/officeDocument/2006/relationships/slide" Target="slide77.xml"/><Relationship Id="rId17" Type="http://schemas.openxmlformats.org/officeDocument/2006/relationships/slide" Target="slide95.xml"/><Relationship Id="rId25" Type="http://schemas.openxmlformats.org/officeDocument/2006/relationships/slide" Target="slide139.xml"/><Relationship Id="rId2" Type="http://schemas.openxmlformats.org/officeDocument/2006/relationships/slide" Target="slide26.xml"/><Relationship Id="rId16" Type="http://schemas.openxmlformats.org/officeDocument/2006/relationships/slide" Target="slide92.xml"/><Relationship Id="rId20" Type="http://schemas.openxmlformats.org/officeDocument/2006/relationships/slide" Target="slide123.xml"/><Relationship Id="rId29" Type="http://schemas.openxmlformats.org/officeDocument/2006/relationships/slide" Target="slide153.xml"/><Relationship Id="rId1" Type="http://schemas.openxmlformats.org/officeDocument/2006/relationships/slideLayout" Target="../slideLayouts/slideLayout5.xml"/><Relationship Id="rId6" Type="http://schemas.openxmlformats.org/officeDocument/2006/relationships/slide" Target="slide45.xml"/><Relationship Id="rId11" Type="http://schemas.openxmlformats.org/officeDocument/2006/relationships/slide" Target="slide74.xml"/><Relationship Id="rId24" Type="http://schemas.openxmlformats.org/officeDocument/2006/relationships/slide" Target="slide137.xml"/><Relationship Id="rId5" Type="http://schemas.openxmlformats.org/officeDocument/2006/relationships/slide" Target="slide43.xml"/><Relationship Id="rId15" Type="http://schemas.openxmlformats.org/officeDocument/2006/relationships/slide" Target="slide90.xml"/><Relationship Id="rId23" Type="http://schemas.openxmlformats.org/officeDocument/2006/relationships/slide" Target="slide131.xml"/><Relationship Id="rId28" Type="http://schemas.openxmlformats.org/officeDocument/2006/relationships/slide" Target="slide151.xml"/><Relationship Id="rId10" Type="http://schemas.openxmlformats.org/officeDocument/2006/relationships/slide" Target="slide70.xml"/><Relationship Id="rId19" Type="http://schemas.openxmlformats.org/officeDocument/2006/relationships/slide" Target="slide113.xml"/><Relationship Id="rId4" Type="http://schemas.openxmlformats.org/officeDocument/2006/relationships/slide" Target="slide39.xml"/><Relationship Id="rId9" Type="http://schemas.openxmlformats.org/officeDocument/2006/relationships/slide" Target="slide68.xml"/><Relationship Id="rId14" Type="http://schemas.openxmlformats.org/officeDocument/2006/relationships/slide" Target="slide88.xml"/><Relationship Id="rId22" Type="http://schemas.openxmlformats.org/officeDocument/2006/relationships/slide" Target="slide128.xml"/><Relationship Id="rId27" Type="http://schemas.openxmlformats.org/officeDocument/2006/relationships/slide" Target="slide143.xml"/><Relationship Id="rId30" Type="http://schemas.openxmlformats.org/officeDocument/2006/relationships/slide" Target="slide16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19.png"/><Relationship Id="rId26" Type="http://schemas.openxmlformats.org/officeDocument/2006/relationships/image" Target="../media/image45.png"/><Relationship Id="rId3" Type="http://schemas.openxmlformats.org/officeDocument/2006/relationships/image" Target="../media/image5.svg"/><Relationship Id="rId21" Type="http://schemas.openxmlformats.org/officeDocument/2006/relationships/image" Target="../media/image42.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12.svg"/><Relationship Id="rId25" Type="http://schemas.openxmlformats.org/officeDocument/2006/relationships/image" Target="../media/image44.svg"/><Relationship Id="rId33" Type="http://schemas.openxmlformats.org/officeDocument/2006/relationships/image" Target="../media/image52.svg"/><Relationship Id="rId2" Type="http://schemas.openxmlformats.org/officeDocument/2006/relationships/image" Target="../media/image4.png"/><Relationship Id="rId16" Type="http://schemas.openxmlformats.org/officeDocument/2006/relationships/image" Target="../media/image11.png"/><Relationship Id="rId20" Type="http://schemas.openxmlformats.org/officeDocument/2006/relationships/image" Target="../media/image41.png"/><Relationship Id="rId29" Type="http://schemas.openxmlformats.org/officeDocument/2006/relationships/image" Target="../media/image48.svg"/><Relationship Id="rId1" Type="http://schemas.openxmlformats.org/officeDocument/2006/relationships/slideLayout" Target="../slideLayouts/slideLayout10.xml"/><Relationship Id="rId6" Type="http://schemas.openxmlformats.org/officeDocument/2006/relationships/image" Target="../media/image31.png"/><Relationship Id="rId11" Type="http://schemas.openxmlformats.org/officeDocument/2006/relationships/image" Target="../media/image36.svg"/><Relationship Id="rId24" Type="http://schemas.openxmlformats.org/officeDocument/2006/relationships/image" Target="../media/image43.png"/><Relationship Id="rId32" Type="http://schemas.openxmlformats.org/officeDocument/2006/relationships/image" Target="../media/image51.png"/><Relationship Id="rId5" Type="http://schemas.openxmlformats.org/officeDocument/2006/relationships/image" Target="../media/image30.svg"/><Relationship Id="rId15" Type="http://schemas.openxmlformats.org/officeDocument/2006/relationships/image" Target="../media/image40.svg"/><Relationship Id="rId23" Type="http://schemas.openxmlformats.org/officeDocument/2006/relationships/image" Target="../media/image14.svg"/><Relationship Id="rId28"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20.svg"/><Relationship Id="rId31" Type="http://schemas.openxmlformats.org/officeDocument/2006/relationships/image" Target="../media/image50.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 Id="rId22" Type="http://schemas.openxmlformats.org/officeDocument/2006/relationships/image" Target="../media/image13.png"/><Relationship Id="rId27" Type="http://schemas.openxmlformats.org/officeDocument/2006/relationships/image" Target="../media/image46.svg"/><Relationship Id="rId30" Type="http://schemas.openxmlformats.org/officeDocument/2006/relationships/image" Target="../media/image49.png"/><Relationship Id="rId8"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68.pn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67.png"/><Relationship Id="rId2" Type="http://schemas.openxmlformats.org/officeDocument/2006/relationships/image" Target="../media/image53.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0.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1.png"/><Relationship Id="rId39" Type="http://schemas.openxmlformats.org/officeDocument/2006/relationships/image" Target="../media/image104.png"/><Relationship Id="rId21" Type="http://schemas.openxmlformats.org/officeDocument/2006/relationships/image" Target="../media/image7.svg"/><Relationship Id="rId34" Type="http://schemas.openxmlformats.org/officeDocument/2006/relationships/image" Target="../media/image99.png"/><Relationship Id="rId42" Type="http://schemas.openxmlformats.org/officeDocument/2006/relationships/image" Target="../media/image107.svg"/><Relationship Id="rId7" Type="http://schemas.openxmlformats.org/officeDocument/2006/relationships/image" Target="../media/image74.png"/><Relationship Id="rId2" Type="http://schemas.openxmlformats.org/officeDocument/2006/relationships/image" Target="../media/image69.emf"/><Relationship Id="rId16" Type="http://schemas.openxmlformats.org/officeDocument/2006/relationships/image" Target="../media/image83.png"/><Relationship Id="rId20" Type="http://schemas.openxmlformats.org/officeDocument/2006/relationships/image" Target="../media/image6.png"/><Relationship Id="rId29" Type="http://schemas.openxmlformats.org/officeDocument/2006/relationships/image" Target="../media/image94.svg"/><Relationship Id="rId41" Type="http://schemas.openxmlformats.org/officeDocument/2006/relationships/image" Target="../media/image106.png"/><Relationship Id="rId1" Type="http://schemas.openxmlformats.org/officeDocument/2006/relationships/slideLayout" Target="../slideLayouts/slideLayout9.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89.png"/><Relationship Id="rId32" Type="http://schemas.openxmlformats.org/officeDocument/2006/relationships/image" Target="../media/image97.png"/><Relationship Id="rId37" Type="http://schemas.openxmlformats.org/officeDocument/2006/relationships/image" Target="../media/image102.png"/><Relationship Id="rId40" Type="http://schemas.openxmlformats.org/officeDocument/2006/relationships/image" Target="../media/image105.sv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01.svg"/><Relationship Id="rId10" Type="http://schemas.openxmlformats.org/officeDocument/2006/relationships/image" Target="../media/image77.png"/><Relationship Id="rId19" Type="http://schemas.openxmlformats.org/officeDocument/2006/relationships/image" Target="../media/image86.svg"/><Relationship Id="rId31" Type="http://schemas.openxmlformats.org/officeDocument/2006/relationships/image" Target="../media/image96.svg"/><Relationship Id="rId44" Type="http://schemas.openxmlformats.org/officeDocument/2006/relationships/image" Target="../media/image109.sv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7.png"/><Relationship Id="rId27" Type="http://schemas.openxmlformats.org/officeDocument/2006/relationships/image" Target="../media/image92.svg"/><Relationship Id="rId30" Type="http://schemas.openxmlformats.org/officeDocument/2006/relationships/image" Target="../media/image95.png"/><Relationship Id="rId35" Type="http://schemas.openxmlformats.org/officeDocument/2006/relationships/image" Target="../media/image100.png"/><Relationship Id="rId43" Type="http://schemas.openxmlformats.org/officeDocument/2006/relationships/image" Target="../media/image108.png"/><Relationship Id="rId8" Type="http://schemas.openxmlformats.org/officeDocument/2006/relationships/image" Target="../media/image75.png"/><Relationship Id="rId3" Type="http://schemas.openxmlformats.org/officeDocument/2006/relationships/image" Target="../media/image70.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0.svg"/><Relationship Id="rId33" Type="http://schemas.openxmlformats.org/officeDocument/2006/relationships/image" Target="../media/image98.svg"/><Relationship Id="rId38" Type="http://schemas.openxmlformats.org/officeDocument/2006/relationships/image" Target="../media/image103.svg"/></Relationships>
</file>

<file path=ppt/slides/_rels/slide31.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image" Target="../media/image69.emf"/><Relationship Id="rId16" Type="http://schemas.openxmlformats.org/officeDocument/2006/relationships/image" Target="../media/image123.svg"/><Relationship Id="rId1" Type="http://schemas.openxmlformats.org/officeDocument/2006/relationships/slideLayout" Target="../slideLayouts/slideLayout9.xml"/><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svg"/><Relationship Id="rId4" Type="http://schemas.openxmlformats.org/officeDocument/2006/relationships/image" Target="../media/image111.svg"/><Relationship Id="rId9" Type="http://schemas.openxmlformats.org/officeDocument/2006/relationships/image" Target="../media/image116.png"/><Relationship Id="rId14" Type="http://schemas.openxmlformats.org/officeDocument/2006/relationships/image" Target="../media/image121.svg"/></Relationships>
</file>

<file path=ppt/slides/_rels/slide32.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2.xml"/><Relationship Id="rId5" Type="http://schemas.openxmlformats.org/officeDocument/2006/relationships/image" Target="../media/image138.png"/><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0.png"/><Relationship Id="rId18" Type="http://schemas.openxmlformats.org/officeDocument/2006/relationships/image" Target="../media/image155.svg"/><Relationship Id="rId3" Type="http://schemas.openxmlformats.org/officeDocument/2006/relationships/image" Target="../media/image140.pn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svg"/><Relationship Id="rId17" Type="http://schemas.openxmlformats.org/officeDocument/2006/relationships/image" Target="../media/image154.png"/><Relationship Id="rId2" Type="http://schemas.openxmlformats.org/officeDocument/2006/relationships/image" Target="../media/image139.png"/><Relationship Id="rId16" Type="http://schemas.openxmlformats.org/officeDocument/2006/relationships/image" Target="../media/image153.svg"/><Relationship Id="rId20" Type="http://schemas.openxmlformats.org/officeDocument/2006/relationships/image" Target="../media/image157.svg"/><Relationship Id="rId1" Type="http://schemas.openxmlformats.org/officeDocument/2006/relationships/slideLayout" Target="../slideLayouts/slideLayout1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svg"/><Relationship Id="rId22" Type="http://schemas.openxmlformats.org/officeDocument/2006/relationships/image" Target="../media/image159.svg"/></Relationships>
</file>

<file path=ppt/slides/_rels/slide3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0.png"/><Relationship Id="rId18" Type="http://schemas.openxmlformats.org/officeDocument/2006/relationships/image" Target="../media/image175.svg"/><Relationship Id="rId3" Type="http://schemas.openxmlformats.org/officeDocument/2006/relationships/image" Target="../media/image161.png"/><Relationship Id="rId7" Type="http://schemas.openxmlformats.org/officeDocument/2006/relationships/image" Target="../media/image165.svg"/><Relationship Id="rId12" Type="http://schemas.openxmlformats.org/officeDocument/2006/relationships/image" Target="../media/image24.png"/><Relationship Id="rId17" Type="http://schemas.openxmlformats.org/officeDocument/2006/relationships/image" Target="../media/image174.png"/><Relationship Id="rId2" Type="http://schemas.openxmlformats.org/officeDocument/2006/relationships/image" Target="../media/image160.png"/><Relationship Id="rId16" Type="http://schemas.openxmlformats.org/officeDocument/2006/relationships/image" Target="../media/image173.svg"/><Relationship Id="rId20" Type="http://schemas.openxmlformats.org/officeDocument/2006/relationships/image" Target="../media/image177.svg"/><Relationship Id="rId1" Type="http://schemas.openxmlformats.org/officeDocument/2006/relationships/slideLayout" Target="../slideLayouts/slideLayout12.xml"/><Relationship Id="rId6" Type="http://schemas.openxmlformats.org/officeDocument/2006/relationships/image" Target="../media/image164.png"/><Relationship Id="rId11" Type="http://schemas.openxmlformats.org/officeDocument/2006/relationships/image" Target="../media/image169.svg"/><Relationship Id="rId5" Type="http://schemas.openxmlformats.org/officeDocument/2006/relationships/image" Target="../media/image163.png"/><Relationship Id="rId15" Type="http://schemas.openxmlformats.org/officeDocument/2006/relationships/image" Target="../media/image172.png"/><Relationship Id="rId10" Type="http://schemas.openxmlformats.org/officeDocument/2006/relationships/image" Target="../media/image168.png"/><Relationship Id="rId19" Type="http://schemas.openxmlformats.org/officeDocument/2006/relationships/image" Target="../media/image176.png"/><Relationship Id="rId4" Type="http://schemas.openxmlformats.org/officeDocument/2006/relationships/image" Target="../media/image162.png"/><Relationship Id="rId9" Type="http://schemas.openxmlformats.org/officeDocument/2006/relationships/image" Target="../media/image167.svg"/><Relationship Id="rId14" Type="http://schemas.openxmlformats.org/officeDocument/2006/relationships/image" Target="../media/image171.svg"/></Relationships>
</file>

<file path=ppt/slides/_rels/slide37.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svg"/><Relationship Id="rId2" Type="http://schemas.openxmlformats.org/officeDocument/2006/relationships/image" Target="../media/image178.png"/><Relationship Id="rId1" Type="http://schemas.openxmlformats.org/officeDocument/2006/relationships/slideLayout" Target="../slideLayouts/slideLayout12.xml"/><Relationship Id="rId6" Type="http://schemas.openxmlformats.org/officeDocument/2006/relationships/image" Target="../media/image182.png"/><Relationship Id="rId11" Type="http://schemas.openxmlformats.org/officeDocument/2006/relationships/image" Target="../media/image187.svg"/><Relationship Id="rId5" Type="http://schemas.openxmlformats.org/officeDocument/2006/relationships/image" Target="../media/image181.sv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svg"/></Relationships>
</file>

<file path=ppt/slides/_rels/slide38.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svg"/><Relationship Id="rId7" Type="http://schemas.openxmlformats.org/officeDocument/2006/relationships/image" Target="../media/image193.svg"/><Relationship Id="rId2" Type="http://schemas.openxmlformats.org/officeDocument/2006/relationships/image" Target="../media/image188.png"/><Relationship Id="rId1" Type="http://schemas.openxmlformats.org/officeDocument/2006/relationships/slideLayout" Target="../slideLayouts/slideLayout12.xml"/><Relationship Id="rId6" Type="http://schemas.openxmlformats.org/officeDocument/2006/relationships/image" Target="../media/image192.png"/><Relationship Id="rId11" Type="http://schemas.openxmlformats.org/officeDocument/2006/relationships/image" Target="../media/image197.svg"/><Relationship Id="rId5" Type="http://schemas.openxmlformats.org/officeDocument/2006/relationships/image" Target="../media/image191.sv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svg"/></Relationships>
</file>

<file path=ppt/slides/_rels/slide39.xml.rels><?xml version="1.0" encoding="UTF-8" standalone="yes"?>
<Relationships xmlns="http://schemas.openxmlformats.org/package/2006/relationships"><Relationship Id="rId3" Type="http://schemas.openxmlformats.org/officeDocument/2006/relationships/image" Target="../media/image199.svg"/><Relationship Id="rId2" Type="http://schemas.openxmlformats.org/officeDocument/2006/relationships/image" Target="../media/image19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svg"/><Relationship Id="rId2" Type="http://schemas.openxmlformats.org/officeDocument/2006/relationships/image" Target="../media/image200.png"/><Relationship Id="rId1" Type="http://schemas.openxmlformats.org/officeDocument/2006/relationships/slideLayout" Target="../slideLayouts/slideLayout15.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s>
</file>

<file path=ppt/slides/_rels/slide4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7.sv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svg"/><Relationship Id="rId17" Type="http://schemas.openxmlformats.org/officeDocument/2006/relationships/image" Target="../media/image226.png"/><Relationship Id="rId2" Type="http://schemas.openxmlformats.org/officeDocument/2006/relationships/image" Target="../media/image211.png"/><Relationship Id="rId16" Type="http://schemas.openxmlformats.org/officeDocument/2006/relationships/image" Target="../media/image225.svg"/><Relationship Id="rId1" Type="http://schemas.openxmlformats.org/officeDocument/2006/relationships/slideLayout" Target="../slideLayouts/slideLayout15.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224.png"/><Relationship Id="rId10" Type="http://schemas.openxmlformats.org/officeDocument/2006/relationships/image" Target="../media/image219.png"/><Relationship Id="rId4" Type="http://schemas.openxmlformats.org/officeDocument/2006/relationships/image" Target="../media/image213.svg"/><Relationship Id="rId9" Type="http://schemas.openxmlformats.org/officeDocument/2006/relationships/image" Target="../media/image218.png"/><Relationship Id="rId14" Type="http://schemas.openxmlformats.org/officeDocument/2006/relationships/image" Target="../media/image223.svg"/></Relationships>
</file>

<file path=ppt/slides/_rels/slide42.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svg"/><Relationship Id="rId2" Type="http://schemas.openxmlformats.org/officeDocument/2006/relationships/image" Target="../media/image228.png"/><Relationship Id="rId1" Type="http://schemas.openxmlformats.org/officeDocument/2006/relationships/slideLayout" Target="../slideLayouts/slideLayout15.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svg"/></Relationships>
</file>

<file path=ppt/slides/_rels/slide43.xml.rels><?xml version="1.0" encoding="UTF-8" standalone="yes"?>
<Relationships xmlns="http://schemas.openxmlformats.org/package/2006/relationships"><Relationship Id="rId3" Type="http://schemas.openxmlformats.org/officeDocument/2006/relationships/image" Target="../media/image236.svg"/><Relationship Id="rId2" Type="http://schemas.openxmlformats.org/officeDocument/2006/relationships/image" Target="../media/image235.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2.xml"/><Relationship Id="rId4" Type="http://schemas.openxmlformats.org/officeDocument/2006/relationships/image" Target="../media/image239.png"/></Relationships>
</file>

<file path=ppt/slides/_rels/slide45.xml.rels><?xml version="1.0" encoding="UTF-8" standalone="yes"?>
<Relationships xmlns="http://schemas.openxmlformats.org/package/2006/relationships"><Relationship Id="rId3" Type="http://schemas.openxmlformats.org/officeDocument/2006/relationships/image" Target="../media/image241.svg"/><Relationship Id="rId2" Type="http://schemas.openxmlformats.org/officeDocument/2006/relationships/image" Target="../media/image240.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8.xml"/><Relationship Id="rId6" Type="http://schemas.openxmlformats.org/officeDocument/2006/relationships/image" Target="../media/image246.svg"/><Relationship Id="rId5" Type="http://schemas.openxmlformats.org/officeDocument/2006/relationships/image" Target="../media/image245.png"/><Relationship Id="rId4" Type="http://schemas.openxmlformats.org/officeDocument/2006/relationships/image" Target="../media/image244.png"/></Relationships>
</file>

<file path=ppt/slides/_rels/slide47.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svg"/><Relationship Id="rId3" Type="http://schemas.openxmlformats.org/officeDocument/2006/relationships/image" Target="../media/image248.svg"/><Relationship Id="rId7" Type="http://schemas.openxmlformats.org/officeDocument/2006/relationships/image" Target="../media/image252.svg"/><Relationship Id="rId12" Type="http://schemas.openxmlformats.org/officeDocument/2006/relationships/image" Target="../media/image257.png"/><Relationship Id="rId2" Type="http://schemas.openxmlformats.org/officeDocument/2006/relationships/image" Target="../media/image247.png"/><Relationship Id="rId1" Type="http://schemas.openxmlformats.org/officeDocument/2006/relationships/slideLayout" Target="../slideLayouts/slideLayout28.xml"/><Relationship Id="rId6" Type="http://schemas.openxmlformats.org/officeDocument/2006/relationships/image" Target="../media/image251.png"/><Relationship Id="rId11" Type="http://schemas.openxmlformats.org/officeDocument/2006/relationships/image" Target="../media/image256.svg"/><Relationship Id="rId5" Type="http://schemas.openxmlformats.org/officeDocument/2006/relationships/image" Target="../media/image250.sv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svg"/></Relationships>
</file>

<file path=ppt/slides/_rels/slide48.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60.svg"/><Relationship Id="rId7" Type="http://schemas.openxmlformats.org/officeDocument/2006/relationships/image" Target="../media/image261.svg"/><Relationship Id="rId2" Type="http://schemas.openxmlformats.org/officeDocument/2006/relationships/image" Target="../media/image259.png"/><Relationship Id="rId1" Type="http://schemas.openxmlformats.org/officeDocument/2006/relationships/slideLayout" Target="../slideLayouts/slideLayout28.xml"/><Relationship Id="rId6" Type="http://schemas.openxmlformats.org/officeDocument/2006/relationships/image" Target="../media/image247.png"/><Relationship Id="rId5" Type="http://schemas.openxmlformats.org/officeDocument/2006/relationships/image" Target="../media/image252.svg"/><Relationship Id="rId4" Type="http://schemas.openxmlformats.org/officeDocument/2006/relationships/image" Target="../media/image251.png"/><Relationship Id="rId9" Type="http://schemas.openxmlformats.org/officeDocument/2006/relationships/image" Target="../media/image263.svg"/></Relationships>
</file>

<file path=ppt/slides/_rels/slide49.xml.rels><?xml version="1.0" encoding="UTF-8" standalone="yes"?>
<Relationships xmlns="http://schemas.openxmlformats.org/package/2006/relationships"><Relationship Id="rId3" Type="http://schemas.openxmlformats.org/officeDocument/2006/relationships/image" Target="../media/image265.svg"/><Relationship Id="rId2" Type="http://schemas.openxmlformats.org/officeDocument/2006/relationships/image" Target="../media/image264.png"/><Relationship Id="rId1" Type="http://schemas.openxmlformats.org/officeDocument/2006/relationships/slideLayout" Target="../slideLayouts/slideLayout28.xml"/><Relationship Id="rId5" Type="http://schemas.openxmlformats.org/officeDocument/2006/relationships/image" Target="../media/image267.svg"/><Relationship Id="rId4" Type="http://schemas.openxmlformats.org/officeDocument/2006/relationships/image" Target="../media/image266.png"/></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8.xml"/><Relationship Id="rId5" Type="http://schemas.openxmlformats.org/officeDocument/2006/relationships/image" Target="../media/image273.png"/><Relationship Id="rId4" Type="http://schemas.openxmlformats.org/officeDocument/2006/relationships/image" Target="../media/image272.png"/></Relationships>
</file>

<file path=ppt/slides/_rels/slide5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8.xml"/><Relationship Id="rId6" Type="http://schemas.openxmlformats.org/officeDocument/2006/relationships/image" Target="../media/image278.svg"/><Relationship Id="rId5" Type="http://schemas.openxmlformats.org/officeDocument/2006/relationships/image" Target="../media/image277.png"/><Relationship Id="rId4" Type="http://schemas.openxmlformats.org/officeDocument/2006/relationships/image" Target="../media/image276.svg"/></Relationships>
</file>

<file path=ppt/slides/_rels/slide53.xml.rels><?xml version="1.0" encoding="UTF-8" standalone="yes"?>
<Relationships xmlns="http://schemas.openxmlformats.org/package/2006/relationships"><Relationship Id="rId3" Type="http://schemas.openxmlformats.org/officeDocument/2006/relationships/image" Target="../media/image280.svg"/><Relationship Id="rId2" Type="http://schemas.openxmlformats.org/officeDocument/2006/relationships/image" Target="../media/image279.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289.png"/><Relationship Id="rId3" Type="http://schemas.openxmlformats.org/officeDocument/2006/relationships/image" Target="../media/image10.png"/><Relationship Id="rId7" Type="http://schemas.openxmlformats.org/officeDocument/2006/relationships/image" Target="../media/image283.png"/><Relationship Id="rId12" Type="http://schemas.openxmlformats.org/officeDocument/2006/relationships/image" Target="../media/image288.png"/><Relationship Id="rId17" Type="http://schemas.openxmlformats.org/officeDocument/2006/relationships/image" Target="../media/image293.svg"/><Relationship Id="rId2" Type="http://schemas.openxmlformats.org/officeDocument/2006/relationships/notesSlide" Target="../notesSlides/notesSlide7.xml"/><Relationship Id="rId16" Type="http://schemas.openxmlformats.org/officeDocument/2006/relationships/image" Target="../media/image292.png"/><Relationship Id="rId1" Type="http://schemas.openxmlformats.org/officeDocument/2006/relationships/slideLayout" Target="../slideLayouts/slideLayout25.xml"/><Relationship Id="rId6" Type="http://schemas.openxmlformats.org/officeDocument/2006/relationships/image" Target="../media/image282.png"/><Relationship Id="rId11" Type="http://schemas.openxmlformats.org/officeDocument/2006/relationships/image" Target="../media/image287.svg"/><Relationship Id="rId5" Type="http://schemas.openxmlformats.org/officeDocument/2006/relationships/image" Target="../media/image281.png"/><Relationship Id="rId15" Type="http://schemas.openxmlformats.org/officeDocument/2006/relationships/image" Target="../media/image291.png"/><Relationship Id="rId10" Type="http://schemas.openxmlformats.org/officeDocument/2006/relationships/image" Target="../media/image286.png"/><Relationship Id="rId4" Type="http://schemas.openxmlformats.org/officeDocument/2006/relationships/image" Target="../media/image15.png"/><Relationship Id="rId9" Type="http://schemas.openxmlformats.org/officeDocument/2006/relationships/image" Target="../media/image285.svg"/><Relationship Id="rId14" Type="http://schemas.openxmlformats.org/officeDocument/2006/relationships/image" Target="../media/image290.png"/></Relationships>
</file>

<file path=ppt/slides/_rels/slide55.xml.rels><?xml version="1.0" encoding="UTF-8" standalone="yes"?>
<Relationships xmlns="http://schemas.openxmlformats.org/package/2006/relationships"><Relationship Id="rId13" Type="http://schemas.openxmlformats.org/officeDocument/2006/relationships/image" Target="../media/image302.png"/><Relationship Id="rId18" Type="http://schemas.openxmlformats.org/officeDocument/2006/relationships/image" Target="../media/image307.svg"/><Relationship Id="rId26" Type="http://schemas.openxmlformats.org/officeDocument/2006/relationships/image" Target="../media/image315.svg"/><Relationship Id="rId39" Type="http://schemas.openxmlformats.org/officeDocument/2006/relationships/image" Target="../media/image328.png"/><Relationship Id="rId21" Type="http://schemas.openxmlformats.org/officeDocument/2006/relationships/image" Target="../media/image310.png"/><Relationship Id="rId34" Type="http://schemas.openxmlformats.org/officeDocument/2006/relationships/image" Target="../media/image323.svg"/><Relationship Id="rId42" Type="http://schemas.openxmlformats.org/officeDocument/2006/relationships/image" Target="../media/image331.svg"/><Relationship Id="rId7" Type="http://schemas.openxmlformats.org/officeDocument/2006/relationships/image" Target="../media/image298.png"/><Relationship Id="rId2" Type="http://schemas.openxmlformats.org/officeDocument/2006/relationships/image" Target="../media/image10.png"/><Relationship Id="rId16" Type="http://schemas.openxmlformats.org/officeDocument/2006/relationships/image" Target="../media/image305.svg"/><Relationship Id="rId20" Type="http://schemas.openxmlformats.org/officeDocument/2006/relationships/image" Target="../media/image309.svg"/><Relationship Id="rId29" Type="http://schemas.openxmlformats.org/officeDocument/2006/relationships/image" Target="../media/image318.png"/><Relationship Id="rId41" Type="http://schemas.openxmlformats.org/officeDocument/2006/relationships/image" Target="../media/image330.png"/><Relationship Id="rId1" Type="http://schemas.openxmlformats.org/officeDocument/2006/relationships/slideLayout" Target="../slideLayouts/slideLayout24.xml"/><Relationship Id="rId6" Type="http://schemas.openxmlformats.org/officeDocument/2006/relationships/image" Target="../media/image297.svg"/><Relationship Id="rId11" Type="http://schemas.openxmlformats.org/officeDocument/2006/relationships/image" Target="../media/image300.png"/><Relationship Id="rId24" Type="http://schemas.openxmlformats.org/officeDocument/2006/relationships/image" Target="../media/image313.svg"/><Relationship Id="rId32" Type="http://schemas.openxmlformats.org/officeDocument/2006/relationships/image" Target="../media/image321.svg"/><Relationship Id="rId37" Type="http://schemas.openxmlformats.org/officeDocument/2006/relationships/image" Target="../media/image326.png"/><Relationship Id="rId40" Type="http://schemas.openxmlformats.org/officeDocument/2006/relationships/image" Target="../media/image329.svg"/><Relationship Id="rId5" Type="http://schemas.openxmlformats.org/officeDocument/2006/relationships/image" Target="../media/image296.png"/><Relationship Id="rId15" Type="http://schemas.openxmlformats.org/officeDocument/2006/relationships/image" Target="../media/image304.png"/><Relationship Id="rId23" Type="http://schemas.openxmlformats.org/officeDocument/2006/relationships/image" Target="../media/image312.png"/><Relationship Id="rId28" Type="http://schemas.openxmlformats.org/officeDocument/2006/relationships/image" Target="../media/image317.svg"/><Relationship Id="rId36" Type="http://schemas.openxmlformats.org/officeDocument/2006/relationships/image" Target="../media/image325.svg"/><Relationship Id="rId10" Type="http://schemas.openxmlformats.org/officeDocument/2006/relationships/image" Target="../media/image9.svg"/><Relationship Id="rId19" Type="http://schemas.openxmlformats.org/officeDocument/2006/relationships/image" Target="../media/image308.png"/><Relationship Id="rId31" Type="http://schemas.openxmlformats.org/officeDocument/2006/relationships/image" Target="../media/image320.png"/><Relationship Id="rId4" Type="http://schemas.openxmlformats.org/officeDocument/2006/relationships/image" Target="../media/image295.svg"/><Relationship Id="rId9" Type="http://schemas.openxmlformats.org/officeDocument/2006/relationships/image" Target="../media/image8.png"/><Relationship Id="rId14" Type="http://schemas.openxmlformats.org/officeDocument/2006/relationships/image" Target="../media/image303.svg"/><Relationship Id="rId22" Type="http://schemas.openxmlformats.org/officeDocument/2006/relationships/image" Target="../media/image311.svg"/><Relationship Id="rId27" Type="http://schemas.openxmlformats.org/officeDocument/2006/relationships/image" Target="../media/image316.png"/><Relationship Id="rId30" Type="http://schemas.openxmlformats.org/officeDocument/2006/relationships/image" Target="../media/image319.svg"/><Relationship Id="rId35" Type="http://schemas.openxmlformats.org/officeDocument/2006/relationships/image" Target="../media/image324.png"/><Relationship Id="rId8" Type="http://schemas.openxmlformats.org/officeDocument/2006/relationships/image" Target="../media/image299.svg"/><Relationship Id="rId3" Type="http://schemas.openxmlformats.org/officeDocument/2006/relationships/image" Target="../media/image294.png"/><Relationship Id="rId12" Type="http://schemas.openxmlformats.org/officeDocument/2006/relationships/image" Target="../media/image301.svg"/><Relationship Id="rId17" Type="http://schemas.openxmlformats.org/officeDocument/2006/relationships/image" Target="../media/image306.png"/><Relationship Id="rId25" Type="http://schemas.openxmlformats.org/officeDocument/2006/relationships/image" Target="../media/image314.png"/><Relationship Id="rId33" Type="http://schemas.openxmlformats.org/officeDocument/2006/relationships/image" Target="../media/image322.png"/><Relationship Id="rId38" Type="http://schemas.openxmlformats.org/officeDocument/2006/relationships/image" Target="../media/image327.svg"/></Relationships>
</file>

<file path=ppt/slides/_rels/slide56.xml.rels><?xml version="1.0" encoding="UTF-8" standalone="yes"?>
<Relationships xmlns="http://schemas.openxmlformats.org/package/2006/relationships"><Relationship Id="rId8" Type="http://schemas.openxmlformats.org/officeDocument/2006/relationships/image" Target="../media/image337.svg"/><Relationship Id="rId13" Type="http://schemas.openxmlformats.org/officeDocument/2006/relationships/image" Target="../media/image342.png"/><Relationship Id="rId18" Type="http://schemas.openxmlformats.org/officeDocument/2006/relationships/image" Target="../media/image347.svg"/><Relationship Id="rId26" Type="http://schemas.openxmlformats.org/officeDocument/2006/relationships/image" Target="../media/image355.svg"/><Relationship Id="rId3" Type="http://schemas.openxmlformats.org/officeDocument/2006/relationships/image" Target="../media/image332.png"/><Relationship Id="rId21" Type="http://schemas.openxmlformats.org/officeDocument/2006/relationships/image" Target="../media/image350.png"/><Relationship Id="rId7" Type="http://schemas.openxmlformats.org/officeDocument/2006/relationships/image" Target="../media/image336.png"/><Relationship Id="rId12" Type="http://schemas.openxmlformats.org/officeDocument/2006/relationships/image" Target="../media/image341.svg"/><Relationship Id="rId17" Type="http://schemas.openxmlformats.org/officeDocument/2006/relationships/image" Target="../media/image346.png"/><Relationship Id="rId25" Type="http://schemas.openxmlformats.org/officeDocument/2006/relationships/image" Target="../media/image354.png"/><Relationship Id="rId2" Type="http://schemas.openxmlformats.org/officeDocument/2006/relationships/image" Target="../media/image10.png"/><Relationship Id="rId16" Type="http://schemas.openxmlformats.org/officeDocument/2006/relationships/image" Target="../media/image345.svg"/><Relationship Id="rId20" Type="http://schemas.openxmlformats.org/officeDocument/2006/relationships/image" Target="../media/image349.svg"/><Relationship Id="rId29" Type="http://schemas.openxmlformats.org/officeDocument/2006/relationships/image" Target="../media/image358.png"/><Relationship Id="rId1" Type="http://schemas.openxmlformats.org/officeDocument/2006/relationships/slideLayout" Target="../slideLayouts/slideLayout24.xml"/><Relationship Id="rId6" Type="http://schemas.openxmlformats.org/officeDocument/2006/relationships/image" Target="../media/image335.svg"/><Relationship Id="rId11" Type="http://schemas.openxmlformats.org/officeDocument/2006/relationships/image" Target="../media/image340.png"/><Relationship Id="rId24" Type="http://schemas.openxmlformats.org/officeDocument/2006/relationships/image" Target="../media/image353.svg"/><Relationship Id="rId5" Type="http://schemas.openxmlformats.org/officeDocument/2006/relationships/image" Target="../media/image334.png"/><Relationship Id="rId15" Type="http://schemas.openxmlformats.org/officeDocument/2006/relationships/image" Target="../media/image344.png"/><Relationship Id="rId23" Type="http://schemas.openxmlformats.org/officeDocument/2006/relationships/image" Target="../media/image352.png"/><Relationship Id="rId28" Type="http://schemas.openxmlformats.org/officeDocument/2006/relationships/image" Target="../media/image357.svg"/><Relationship Id="rId10" Type="http://schemas.openxmlformats.org/officeDocument/2006/relationships/image" Target="../media/image339.svg"/><Relationship Id="rId19" Type="http://schemas.openxmlformats.org/officeDocument/2006/relationships/image" Target="../media/image348.png"/><Relationship Id="rId4" Type="http://schemas.openxmlformats.org/officeDocument/2006/relationships/image" Target="../media/image333.svg"/><Relationship Id="rId9" Type="http://schemas.openxmlformats.org/officeDocument/2006/relationships/image" Target="../media/image338.png"/><Relationship Id="rId14" Type="http://schemas.openxmlformats.org/officeDocument/2006/relationships/image" Target="../media/image343.svg"/><Relationship Id="rId22" Type="http://schemas.openxmlformats.org/officeDocument/2006/relationships/image" Target="../media/image351.svg"/><Relationship Id="rId27" Type="http://schemas.openxmlformats.org/officeDocument/2006/relationships/image" Target="../media/image356.png"/><Relationship Id="rId30" Type="http://schemas.openxmlformats.org/officeDocument/2006/relationships/image" Target="../media/image359.svg"/></Relationships>
</file>

<file path=ppt/slides/_rels/slide57.xml.rels><?xml version="1.0" encoding="UTF-8" standalone="yes"?>
<Relationships xmlns="http://schemas.openxmlformats.org/package/2006/relationships"><Relationship Id="rId13" Type="http://schemas.openxmlformats.org/officeDocument/2006/relationships/image" Target="../media/image370.png"/><Relationship Id="rId18" Type="http://schemas.openxmlformats.org/officeDocument/2006/relationships/image" Target="../media/image375.svg"/><Relationship Id="rId26" Type="http://schemas.openxmlformats.org/officeDocument/2006/relationships/image" Target="../media/image383.svg"/><Relationship Id="rId39" Type="http://schemas.openxmlformats.org/officeDocument/2006/relationships/image" Target="../media/image396.png"/><Relationship Id="rId21" Type="http://schemas.openxmlformats.org/officeDocument/2006/relationships/image" Target="../media/image378.png"/><Relationship Id="rId34" Type="http://schemas.openxmlformats.org/officeDocument/2006/relationships/image" Target="../media/image391.svg"/><Relationship Id="rId42" Type="http://schemas.openxmlformats.org/officeDocument/2006/relationships/image" Target="../media/image399.svg"/><Relationship Id="rId7" Type="http://schemas.openxmlformats.org/officeDocument/2006/relationships/image" Target="../media/image364.png"/><Relationship Id="rId2" Type="http://schemas.openxmlformats.org/officeDocument/2006/relationships/image" Target="../media/image10.png"/><Relationship Id="rId16" Type="http://schemas.openxmlformats.org/officeDocument/2006/relationships/image" Target="../media/image373.svg"/><Relationship Id="rId20" Type="http://schemas.openxmlformats.org/officeDocument/2006/relationships/image" Target="../media/image377.svg"/><Relationship Id="rId29" Type="http://schemas.openxmlformats.org/officeDocument/2006/relationships/image" Target="../media/image386.png"/><Relationship Id="rId41" Type="http://schemas.openxmlformats.org/officeDocument/2006/relationships/image" Target="../media/image398.png"/><Relationship Id="rId1" Type="http://schemas.openxmlformats.org/officeDocument/2006/relationships/slideLayout" Target="../slideLayouts/slideLayout24.xml"/><Relationship Id="rId6" Type="http://schemas.openxmlformats.org/officeDocument/2006/relationships/image" Target="../media/image363.svg"/><Relationship Id="rId11" Type="http://schemas.openxmlformats.org/officeDocument/2006/relationships/image" Target="../media/image368.png"/><Relationship Id="rId24" Type="http://schemas.openxmlformats.org/officeDocument/2006/relationships/image" Target="../media/image381.svg"/><Relationship Id="rId32" Type="http://schemas.openxmlformats.org/officeDocument/2006/relationships/image" Target="../media/image389.svg"/><Relationship Id="rId37" Type="http://schemas.openxmlformats.org/officeDocument/2006/relationships/image" Target="../media/image394.png"/><Relationship Id="rId40" Type="http://schemas.openxmlformats.org/officeDocument/2006/relationships/image" Target="../media/image397.svg"/><Relationship Id="rId5" Type="http://schemas.openxmlformats.org/officeDocument/2006/relationships/image" Target="../media/image362.png"/><Relationship Id="rId15" Type="http://schemas.openxmlformats.org/officeDocument/2006/relationships/image" Target="../media/image372.png"/><Relationship Id="rId23" Type="http://schemas.openxmlformats.org/officeDocument/2006/relationships/image" Target="../media/image380.png"/><Relationship Id="rId28" Type="http://schemas.openxmlformats.org/officeDocument/2006/relationships/image" Target="../media/image385.svg"/><Relationship Id="rId36" Type="http://schemas.openxmlformats.org/officeDocument/2006/relationships/image" Target="../media/image393.svg"/><Relationship Id="rId10" Type="http://schemas.openxmlformats.org/officeDocument/2006/relationships/image" Target="../media/image367.svg"/><Relationship Id="rId19" Type="http://schemas.openxmlformats.org/officeDocument/2006/relationships/image" Target="../media/image376.png"/><Relationship Id="rId31" Type="http://schemas.openxmlformats.org/officeDocument/2006/relationships/image" Target="../media/image388.png"/><Relationship Id="rId44" Type="http://schemas.openxmlformats.org/officeDocument/2006/relationships/image" Target="../media/image401.svg"/><Relationship Id="rId4" Type="http://schemas.openxmlformats.org/officeDocument/2006/relationships/image" Target="../media/image361.svg"/><Relationship Id="rId9" Type="http://schemas.openxmlformats.org/officeDocument/2006/relationships/image" Target="../media/image366.png"/><Relationship Id="rId14" Type="http://schemas.openxmlformats.org/officeDocument/2006/relationships/image" Target="../media/image371.svg"/><Relationship Id="rId22" Type="http://schemas.openxmlformats.org/officeDocument/2006/relationships/image" Target="../media/image379.svg"/><Relationship Id="rId27" Type="http://schemas.openxmlformats.org/officeDocument/2006/relationships/image" Target="../media/image384.png"/><Relationship Id="rId30" Type="http://schemas.openxmlformats.org/officeDocument/2006/relationships/image" Target="../media/image387.svg"/><Relationship Id="rId35" Type="http://schemas.openxmlformats.org/officeDocument/2006/relationships/image" Target="../media/image392.png"/><Relationship Id="rId43" Type="http://schemas.openxmlformats.org/officeDocument/2006/relationships/image" Target="../media/image400.png"/><Relationship Id="rId8" Type="http://schemas.openxmlformats.org/officeDocument/2006/relationships/image" Target="../media/image365.svg"/><Relationship Id="rId3" Type="http://schemas.openxmlformats.org/officeDocument/2006/relationships/image" Target="../media/image360.png"/><Relationship Id="rId12" Type="http://schemas.openxmlformats.org/officeDocument/2006/relationships/image" Target="../media/image369.svg"/><Relationship Id="rId17" Type="http://schemas.openxmlformats.org/officeDocument/2006/relationships/image" Target="../media/image374.png"/><Relationship Id="rId25" Type="http://schemas.openxmlformats.org/officeDocument/2006/relationships/image" Target="../media/image382.png"/><Relationship Id="rId33" Type="http://schemas.openxmlformats.org/officeDocument/2006/relationships/image" Target="../media/image390.png"/><Relationship Id="rId38" Type="http://schemas.openxmlformats.org/officeDocument/2006/relationships/image" Target="../media/image395.svg"/></Relationships>
</file>

<file path=ppt/slides/_rels/slide58.xml.rels><?xml version="1.0" encoding="UTF-8" standalone="yes"?>
<Relationships xmlns="http://schemas.openxmlformats.org/package/2006/relationships"><Relationship Id="rId13" Type="http://schemas.openxmlformats.org/officeDocument/2006/relationships/image" Target="../media/image412.png"/><Relationship Id="rId18" Type="http://schemas.openxmlformats.org/officeDocument/2006/relationships/image" Target="../media/image417.svg"/><Relationship Id="rId26" Type="http://schemas.openxmlformats.org/officeDocument/2006/relationships/image" Target="../media/image425.svg"/><Relationship Id="rId3" Type="http://schemas.openxmlformats.org/officeDocument/2006/relationships/image" Target="../media/image402.png"/><Relationship Id="rId21" Type="http://schemas.openxmlformats.org/officeDocument/2006/relationships/image" Target="../media/image420.png"/><Relationship Id="rId34" Type="http://schemas.openxmlformats.org/officeDocument/2006/relationships/image" Target="../media/image433.svg"/><Relationship Id="rId7" Type="http://schemas.openxmlformats.org/officeDocument/2006/relationships/image" Target="../media/image406.png"/><Relationship Id="rId12" Type="http://schemas.openxmlformats.org/officeDocument/2006/relationships/image" Target="../media/image411.svg"/><Relationship Id="rId17" Type="http://schemas.openxmlformats.org/officeDocument/2006/relationships/image" Target="../media/image416.png"/><Relationship Id="rId25" Type="http://schemas.openxmlformats.org/officeDocument/2006/relationships/image" Target="../media/image424.png"/><Relationship Id="rId33" Type="http://schemas.openxmlformats.org/officeDocument/2006/relationships/image" Target="../media/image432.png"/><Relationship Id="rId2" Type="http://schemas.openxmlformats.org/officeDocument/2006/relationships/image" Target="../media/image10.png"/><Relationship Id="rId16" Type="http://schemas.openxmlformats.org/officeDocument/2006/relationships/image" Target="../media/image415.svg"/><Relationship Id="rId20" Type="http://schemas.openxmlformats.org/officeDocument/2006/relationships/image" Target="../media/image419.svg"/><Relationship Id="rId29" Type="http://schemas.openxmlformats.org/officeDocument/2006/relationships/image" Target="../media/image428.png"/><Relationship Id="rId1" Type="http://schemas.openxmlformats.org/officeDocument/2006/relationships/slideLayout" Target="../slideLayouts/slideLayout24.xml"/><Relationship Id="rId6" Type="http://schemas.openxmlformats.org/officeDocument/2006/relationships/image" Target="../media/image405.svg"/><Relationship Id="rId11" Type="http://schemas.openxmlformats.org/officeDocument/2006/relationships/image" Target="../media/image410.png"/><Relationship Id="rId24" Type="http://schemas.openxmlformats.org/officeDocument/2006/relationships/image" Target="../media/image423.svg"/><Relationship Id="rId32" Type="http://schemas.openxmlformats.org/officeDocument/2006/relationships/image" Target="../media/image431.svg"/><Relationship Id="rId5" Type="http://schemas.openxmlformats.org/officeDocument/2006/relationships/image" Target="../media/image404.png"/><Relationship Id="rId15" Type="http://schemas.openxmlformats.org/officeDocument/2006/relationships/image" Target="../media/image414.png"/><Relationship Id="rId23" Type="http://schemas.openxmlformats.org/officeDocument/2006/relationships/image" Target="../media/image422.png"/><Relationship Id="rId28" Type="http://schemas.openxmlformats.org/officeDocument/2006/relationships/image" Target="../media/image427.svg"/><Relationship Id="rId36" Type="http://schemas.openxmlformats.org/officeDocument/2006/relationships/image" Target="../media/image435.svg"/><Relationship Id="rId10" Type="http://schemas.openxmlformats.org/officeDocument/2006/relationships/image" Target="../media/image409.svg"/><Relationship Id="rId19" Type="http://schemas.openxmlformats.org/officeDocument/2006/relationships/image" Target="../media/image418.png"/><Relationship Id="rId31" Type="http://schemas.openxmlformats.org/officeDocument/2006/relationships/image" Target="../media/image430.png"/><Relationship Id="rId4" Type="http://schemas.openxmlformats.org/officeDocument/2006/relationships/image" Target="../media/image403.svg"/><Relationship Id="rId9" Type="http://schemas.openxmlformats.org/officeDocument/2006/relationships/image" Target="../media/image408.png"/><Relationship Id="rId14" Type="http://schemas.openxmlformats.org/officeDocument/2006/relationships/image" Target="../media/image413.svg"/><Relationship Id="rId22" Type="http://schemas.openxmlformats.org/officeDocument/2006/relationships/image" Target="../media/image421.svg"/><Relationship Id="rId27" Type="http://schemas.openxmlformats.org/officeDocument/2006/relationships/image" Target="../media/image426.png"/><Relationship Id="rId30" Type="http://schemas.openxmlformats.org/officeDocument/2006/relationships/image" Target="../media/image429.svg"/><Relationship Id="rId35" Type="http://schemas.openxmlformats.org/officeDocument/2006/relationships/image" Target="../media/image434.png"/><Relationship Id="rId8" Type="http://schemas.openxmlformats.org/officeDocument/2006/relationships/image" Target="../media/image407.svg"/></Relationships>
</file>

<file path=ppt/slides/_rels/slide59.xml.rels><?xml version="1.0" encoding="UTF-8" standalone="yes"?>
<Relationships xmlns="http://schemas.openxmlformats.org/package/2006/relationships"><Relationship Id="rId8" Type="http://schemas.openxmlformats.org/officeDocument/2006/relationships/image" Target="../media/image441.svg"/><Relationship Id="rId13" Type="http://schemas.openxmlformats.org/officeDocument/2006/relationships/image" Target="../media/image446.png"/><Relationship Id="rId18" Type="http://schemas.openxmlformats.org/officeDocument/2006/relationships/image" Target="../media/image451.svg"/><Relationship Id="rId26" Type="http://schemas.openxmlformats.org/officeDocument/2006/relationships/image" Target="../media/image459.svg"/><Relationship Id="rId3" Type="http://schemas.openxmlformats.org/officeDocument/2006/relationships/image" Target="../media/image436.png"/><Relationship Id="rId21" Type="http://schemas.openxmlformats.org/officeDocument/2006/relationships/image" Target="../media/image454.png"/><Relationship Id="rId7" Type="http://schemas.openxmlformats.org/officeDocument/2006/relationships/image" Target="../media/image440.png"/><Relationship Id="rId12" Type="http://schemas.openxmlformats.org/officeDocument/2006/relationships/image" Target="../media/image445.svg"/><Relationship Id="rId17" Type="http://schemas.openxmlformats.org/officeDocument/2006/relationships/image" Target="../media/image450.png"/><Relationship Id="rId25" Type="http://schemas.openxmlformats.org/officeDocument/2006/relationships/image" Target="../media/image458.png"/><Relationship Id="rId2" Type="http://schemas.openxmlformats.org/officeDocument/2006/relationships/image" Target="../media/image10.png"/><Relationship Id="rId16" Type="http://schemas.openxmlformats.org/officeDocument/2006/relationships/image" Target="../media/image449.svg"/><Relationship Id="rId20" Type="http://schemas.openxmlformats.org/officeDocument/2006/relationships/image" Target="../media/image453.svg"/><Relationship Id="rId1" Type="http://schemas.openxmlformats.org/officeDocument/2006/relationships/slideLayout" Target="../slideLayouts/slideLayout24.xml"/><Relationship Id="rId6" Type="http://schemas.openxmlformats.org/officeDocument/2006/relationships/image" Target="../media/image439.svg"/><Relationship Id="rId11" Type="http://schemas.openxmlformats.org/officeDocument/2006/relationships/image" Target="../media/image444.png"/><Relationship Id="rId24" Type="http://schemas.openxmlformats.org/officeDocument/2006/relationships/image" Target="../media/image457.svg"/><Relationship Id="rId5" Type="http://schemas.openxmlformats.org/officeDocument/2006/relationships/image" Target="../media/image438.png"/><Relationship Id="rId15" Type="http://schemas.openxmlformats.org/officeDocument/2006/relationships/image" Target="../media/image448.png"/><Relationship Id="rId23" Type="http://schemas.openxmlformats.org/officeDocument/2006/relationships/image" Target="../media/image456.png"/><Relationship Id="rId28" Type="http://schemas.openxmlformats.org/officeDocument/2006/relationships/image" Target="../media/image461.svg"/><Relationship Id="rId10" Type="http://schemas.openxmlformats.org/officeDocument/2006/relationships/image" Target="../media/image443.svg"/><Relationship Id="rId19" Type="http://schemas.openxmlformats.org/officeDocument/2006/relationships/image" Target="../media/image452.png"/><Relationship Id="rId4" Type="http://schemas.openxmlformats.org/officeDocument/2006/relationships/image" Target="../media/image437.svg"/><Relationship Id="rId9" Type="http://schemas.openxmlformats.org/officeDocument/2006/relationships/image" Target="../media/image442.png"/><Relationship Id="rId14" Type="http://schemas.openxmlformats.org/officeDocument/2006/relationships/image" Target="../media/image447.svg"/><Relationship Id="rId22" Type="http://schemas.openxmlformats.org/officeDocument/2006/relationships/image" Target="../media/image455.svg"/><Relationship Id="rId27" Type="http://schemas.openxmlformats.org/officeDocument/2006/relationships/image" Target="../media/image460.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slide" Target="slide21.xml"/><Relationship Id="rId5" Type="http://schemas.openxmlformats.org/officeDocument/2006/relationships/slide" Target="slide24.xml"/><Relationship Id="rId4" Type="http://schemas.openxmlformats.org/officeDocument/2006/relationships/slide" Target="slide13.xml"/></Relationships>
</file>

<file path=ppt/slides/_rels/slide60.xml.rels><?xml version="1.0" encoding="UTF-8" standalone="yes"?>
<Relationships xmlns="http://schemas.openxmlformats.org/package/2006/relationships"><Relationship Id="rId8" Type="http://schemas.openxmlformats.org/officeDocument/2006/relationships/image" Target="../media/image466.png"/><Relationship Id="rId3" Type="http://schemas.openxmlformats.org/officeDocument/2006/relationships/image" Target="../media/image462.png"/><Relationship Id="rId7" Type="http://schemas.openxmlformats.org/officeDocument/2006/relationships/image" Target="../media/image465.png"/><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468.png"/><Relationship Id="rId7" Type="http://schemas.openxmlformats.org/officeDocument/2006/relationships/image" Target="../media/image472.svg"/><Relationship Id="rId2" Type="http://schemas.openxmlformats.org/officeDocument/2006/relationships/image" Target="../media/image467.png"/><Relationship Id="rId1" Type="http://schemas.openxmlformats.org/officeDocument/2006/relationships/slideLayout" Target="../slideLayouts/slideLayout2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svg"/></Relationships>
</file>

<file path=ppt/slides/_rels/slide62.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63.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22.xml"/><Relationship Id="rId5" Type="http://schemas.openxmlformats.org/officeDocument/2006/relationships/image" Target="../media/image480.png"/><Relationship Id="rId4" Type="http://schemas.openxmlformats.org/officeDocument/2006/relationships/image" Target="../media/image479.png"/></Relationships>
</file>

<file path=ppt/slides/_rels/slide64.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22.xml"/><Relationship Id="rId5" Type="http://schemas.openxmlformats.org/officeDocument/2006/relationships/image" Target="../media/image484.png"/><Relationship Id="rId4" Type="http://schemas.openxmlformats.org/officeDocument/2006/relationships/image" Target="../media/image483.png"/></Relationships>
</file>

<file path=ppt/slides/_rels/slide65.xml.rels><?xml version="1.0" encoding="UTF-8" standalone="yes"?>
<Relationships xmlns="http://schemas.openxmlformats.org/package/2006/relationships"><Relationship Id="rId8" Type="http://schemas.openxmlformats.org/officeDocument/2006/relationships/image" Target="../media/image491.svg"/><Relationship Id="rId3" Type="http://schemas.openxmlformats.org/officeDocument/2006/relationships/image" Target="../media/image486.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22.xml"/><Relationship Id="rId6" Type="http://schemas.openxmlformats.org/officeDocument/2006/relationships/image" Target="../media/image489.svg"/><Relationship Id="rId5" Type="http://schemas.openxmlformats.org/officeDocument/2006/relationships/image" Target="../media/image488.png"/><Relationship Id="rId4" Type="http://schemas.openxmlformats.org/officeDocument/2006/relationships/image" Target="../media/image487.svg"/></Relationships>
</file>

<file path=ppt/slides/_rels/slide66.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svg"/><Relationship Id="rId7" Type="http://schemas.openxmlformats.org/officeDocument/2006/relationships/image" Target="../media/image497.svg"/><Relationship Id="rId2" Type="http://schemas.openxmlformats.org/officeDocument/2006/relationships/image" Target="../media/image492.png"/><Relationship Id="rId1" Type="http://schemas.openxmlformats.org/officeDocument/2006/relationships/slideLayout" Target="../slideLayouts/slideLayout22.xml"/><Relationship Id="rId6" Type="http://schemas.openxmlformats.org/officeDocument/2006/relationships/image" Target="../media/image496.png"/><Relationship Id="rId5" Type="http://schemas.openxmlformats.org/officeDocument/2006/relationships/image" Target="../media/image495.svg"/><Relationship Id="rId4" Type="http://schemas.openxmlformats.org/officeDocument/2006/relationships/image" Target="../media/image494.png"/><Relationship Id="rId9" Type="http://schemas.openxmlformats.org/officeDocument/2006/relationships/image" Target="../media/image499.svg"/></Relationships>
</file>

<file path=ppt/slides/_rels/slide67.xml.rels><?xml version="1.0" encoding="UTF-8" standalone="yes"?>
<Relationships xmlns="http://schemas.openxmlformats.org/package/2006/relationships"><Relationship Id="rId3" Type="http://schemas.openxmlformats.org/officeDocument/2006/relationships/image" Target="../media/image501.svg"/><Relationship Id="rId2" Type="http://schemas.openxmlformats.org/officeDocument/2006/relationships/image" Target="../media/image500.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258.svg"/><Relationship Id="rId2" Type="http://schemas.openxmlformats.org/officeDocument/2006/relationships/image" Target="../media/image257.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504.svg"/><Relationship Id="rId2" Type="http://schemas.openxmlformats.org/officeDocument/2006/relationships/image" Target="../media/image503.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16.png"/><Relationship Id="rId18" Type="http://schemas.openxmlformats.org/officeDocument/2006/relationships/image" Target="../media/image521.png"/><Relationship Id="rId3" Type="http://schemas.openxmlformats.org/officeDocument/2006/relationships/image" Target="../media/image506.png"/><Relationship Id="rId7" Type="http://schemas.openxmlformats.org/officeDocument/2006/relationships/image" Target="../media/image510.png"/><Relationship Id="rId12" Type="http://schemas.openxmlformats.org/officeDocument/2006/relationships/image" Target="../media/image515.png"/><Relationship Id="rId17" Type="http://schemas.openxmlformats.org/officeDocument/2006/relationships/image" Target="../media/image520.svg"/><Relationship Id="rId2" Type="http://schemas.openxmlformats.org/officeDocument/2006/relationships/image" Target="../media/image505.png"/><Relationship Id="rId16" Type="http://schemas.openxmlformats.org/officeDocument/2006/relationships/image" Target="../media/image519.png"/><Relationship Id="rId1" Type="http://schemas.openxmlformats.org/officeDocument/2006/relationships/slideLayout" Target="../slideLayouts/slideLayout22.xml"/><Relationship Id="rId6" Type="http://schemas.openxmlformats.org/officeDocument/2006/relationships/image" Target="../media/image509.png"/><Relationship Id="rId11" Type="http://schemas.openxmlformats.org/officeDocument/2006/relationships/image" Target="../media/image514.png"/><Relationship Id="rId5" Type="http://schemas.openxmlformats.org/officeDocument/2006/relationships/image" Target="../media/image508.png"/><Relationship Id="rId15" Type="http://schemas.openxmlformats.org/officeDocument/2006/relationships/image" Target="../media/image518.svg"/><Relationship Id="rId10" Type="http://schemas.openxmlformats.org/officeDocument/2006/relationships/image" Target="../media/image513.png"/><Relationship Id="rId19" Type="http://schemas.openxmlformats.org/officeDocument/2006/relationships/image" Target="../media/image522.svg"/><Relationship Id="rId4" Type="http://schemas.openxmlformats.org/officeDocument/2006/relationships/image" Target="../media/image507.svg"/><Relationship Id="rId9" Type="http://schemas.openxmlformats.org/officeDocument/2006/relationships/image" Target="../media/image512.png"/><Relationship Id="rId14" Type="http://schemas.openxmlformats.org/officeDocument/2006/relationships/image" Target="../media/image517.png"/></Relationships>
</file>

<file path=ppt/slides/_rels/slide72.xml.rels><?xml version="1.0" encoding="UTF-8" standalone="yes"?>
<Relationships xmlns="http://schemas.openxmlformats.org/package/2006/relationships"><Relationship Id="rId8" Type="http://schemas.openxmlformats.org/officeDocument/2006/relationships/image" Target="../media/image529.png"/><Relationship Id="rId3" Type="http://schemas.openxmlformats.org/officeDocument/2006/relationships/image" Target="../media/image524.svg"/><Relationship Id="rId7" Type="http://schemas.openxmlformats.org/officeDocument/2006/relationships/image" Target="../media/image528.svg"/><Relationship Id="rId2" Type="http://schemas.openxmlformats.org/officeDocument/2006/relationships/image" Target="../media/image523.png"/><Relationship Id="rId1" Type="http://schemas.openxmlformats.org/officeDocument/2006/relationships/slideLayout" Target="../slideLayouts/slideLayout22.xml"/><Relationship Id="rId6" Type="http://schemas.openxmlformats.org/officeDocument/2006/relationships/image" Target="../media/image527.png"/><Relationship Id="rId5" Type="http://schemas.openxmlformats.org/officeDocument/2006/relationships/image" Target="../media/image526.svg"/><Relationship Id="rId4" Type="http://schemas.openxmlformats.org/officeDocument/2006/relationships/image" Target="../media/image525.png"/></Relationships>
</file>

<file path=ppt/slides/_rels/slide73.xml.rels><?xml version="1.0" encoding="UTF-8" standalone="yes"?>
<Relationships xmlns="http://schemas.openxmlformats.org/package/2006/relationships"><Relationship Id="rId3" Type="http://schemas.openxmlformats.org/officeDocument/2006/relationships/image" Target="../media/image531.svg"/><Relationship Id="rId2" Type="http://schemas.openxmlformats.org/officeDocument/2006/relationships/image" Target="../media/image530.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533.svg"/><Relationship Id="rId2" Type="http://schemas.openxmlformats.org/officeDocument/2006/relationships/image" Target="../media/image532.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30.xml"/><Relationship Id="rId5" Type="http://schemas.openxmlformats.org/officeDocument/2006/relationships/image" Target="../media/image537.png"/><Relationship Id="rId4" Type="http://schemas.openxmlformats.org/officeDocument/2006/relationships/image" Target="../media/image536.png"/></Relationships>
</file>

<file path=ppt/slides/_rels/slide76.xml.rels><?xml version="1.0" encoding="UTF-8" standalone="yes"?>
<Relationships xmlns="http://schemas.openxmlformats.org/package/2006/relationships"><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30.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s>
</file>

<file path=ppt/slides/_rels/slide77.xml.rels><?xml version="1.0" encoding="UTF-8" standalone="yes"?>
<Relationships xmlns="http://schemas.openxmlformats.org/package/2006/relationships"><Relationship Id="rId3" Type="http://schemas.openxmlformats.org/officeDocument/2006/relationships/image" Target="../media/image545.svg"/><Relationship Id="rId2" Type="http://schemas.openxmlformats.org/officeDocument/2006/relationships/image" Target="../media/image544.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6.png"/><Relationship Id="rId18" Type="http://schemas.openxmlformats.org/officeDocument/2006/relationships/image" Target="../media/image561.svg"/><Relationship Id="rId3" Type="http://schemas.openxmlformats.org/officeDocument/2006/relationships/image" Target="../media/image546.png"/><Relationship Id="rId21" Type="http://schemas.openxmlformats.org/officeDocument/2006/relationships/image" Target="../media/image564.png"/><Relationship Id="rId7" Type="http://schemas.openxmlformats.org/officeDocument/2006/relationships/image" Target="../media/image550.png"/><Relationship Id="rId12" Type="http://schemas.openxmlformats.org/officeDocument/2006/relationships/image" Target="../media/image555.png"/><Relationship Id="rId17" Type="http://schemas.openxmlformats.org/officeDocument/2006/relationships/image" Target="../media/image560.png"/><Relationship Id="rId2" Type="http://schemas.openxmlformats.org/officeDocument/2006/relationships/notesSlide" Target="../notesSlides/notesSlide9.xml"/><Relationship Id="rId16" Type="http://schemas.openxmlformats.org/officeDocument/2006/relationships/image" Target="../media/image559.svg"/><Relationship Id="rId20" Type="http://schemas.openxmlformats.org/officeDocument/2006/relationships/image" Target="../media/image563.svg"/><Relationship Id="rId1" Type="http://schemas.openxmlformats.org/officeDocument/2006/relationships/slideLayout" Target="../slideLayouts/slideLayout30.xml"/><Relationship Id="rId6" Type="http://schemas.openxmlformats.org/officeDocument/2006/relationships/image" Target="../media/image549.png"/><Relationship Id="rId11" Type="http://schemas.openxmlformats.org/officeDocument/2006/relationships/image" Target="../media/image554.png"/><Relationship Id="rId5" Type="http://schemas.openxmlformats.org/officeDocument/2006/relationships/image" Target="../media/image548.png"/><Relationship Id="rId15" Type="http://schemas.openxmlformats.org/officeDocument/2006/relationships/image" Target="../media/image558.png"/><Relationship Id="rId10" Type="http://schemas.openxmlformats.org/officeDocument/2006/relationships/image" Target="../media/image553.png"/><Relationship Id="rId19" Type="http://schemas.openxmlformats.org/officeDocument/2006/relationships/image" Target="../media/image562.png"/><Relationship Id="rId4" Type="http://schemas.openxmlformats.org/officeDocument/2006/relationships/image" Target="../media/image547.png"/><Relationship Id="rId9" Type="http://schemas.openxmlformats.org/officeDocument/2006/relationships/image" Target="../media/image552.png"/><Relationship Id="rId14" Type="http://schemas.openxmlformats.org/officeDocument/2006/relationships/image" Target="../media/image557.svg"/><Relationship Id="rId22" Type="http://schemas.openxmlformats.org/officeDocument/2006/relationships/image" Target="../media/image565.svg"/></Relationships>
</file>

<file path=ppt/slides/_rels/slide79.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30.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577.png"/><Relationship Id="rId13" Type="http://schemas.openxmlformats.org/officeDocument/2006/relationships/image" Target="../media/image565.svg"/><Relationship Id="rId3" Type="http://schemas.openxmlformats.org/officeDocument/2006/relationships/image" Target="../media/image572.png"/><Relationship Id="rId7" Type="http://schemas.openxmlformats.org/officeDocument/2006/relationships/image" Target="../media/image576.png"/><Relationship Id="rId12" Type="http://schemas.openxmlformats.org/officeDocument/2006/relationships/image" Target="../media/image564.png"/><Relationship Id="rId2" Type="http://schemas.openxmlformats.org/officeDocument/2006/relationships/image" Target="../media/image571.png"/><Relationship Id="rId1" Type="http://schemas.openxmlformats.org/officeDocument/2006/relationships/slideLayout" Target="../slideLayouts/slideLayout30.xml"/><Relationship Id="rId6" Type="http://schemas.openxmlformats.org/officeDocument/2006/relationships/image" Target="../media/image575.svg"/><Relationship Id="rId11" Type="http://schemas.openxmlformats.org/officeDocument/2006/relationships/image" Target="../media/image580.svg"/><Relationship Id="rId5" Type="http://schemas.openxmlformats.org/officeDocument/2006/relationships/image" Target="../media/image574.png"/><Relationship Id="rId15" Type="http://schemas.openxmlformats.org/officeDocument/2006/relationships/image" Target="../media/image582.svg"/><Relationship Id="rId10" Type="http://schemas.openxmlformats.org/officeDocument/2006/relationships/image" Target="../media/image579.png"/><Relationship Id="rId4" Type="http://schemas.openxmlformats.org/officeDocument/2006/relationships/image" Target="../media/image573.svg"/><Relationship Id="rId9" Type="http://schemas.openxmlformats.org/officeDocument/2006/relationships/image" Target="../media/image578.svg"/><Relationship Id="rId14" Type="http://schemas.openxmlformats.org/officeDocument/2006/relationships/image" Target="../media/image581.png"/></Relationships>
</file>

<file path=ppt/slides/_rels/slide81.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image" Target="../media/image583.png"/><Relationship Id="rId1" Type="http://schemas.openxmlformats.org/officeDocument/2006/relationships/slideLayout" Target="../slideLayouts/slideLayout30.xml"/><Relationship Id="rId5" Type="http://schemas.openxmlformats.org/officeDocument/2006/relationships/image" Target="../media/image586.png"/><Relationship Id="rId4" Type="http://schemas.openxmlformats.org/officeDocument/2006/relationships/image" Target="../media/image585.png"/></Relationships>
</file>

<file path=ppt/slides/_rels/slide82.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18" Type="http://schemas.openxmlformats.org/officeDocument/2006/relationships/image" Target="../media/image603.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2.png"/><Relationship Id="rId2" Type="http://schemas.openxmlformats.org/officeDocument/2006/relationships/image" Target="../media/image587.png"/><Relationship Id="rId16" Type="http://schemas.openxmlformats.org/officeDocument/2006/relationships/image" Target="../media/image601.png"/><Relationship Id="rId1" Type="http://schemas.openxmlformats.org/officeDocument/2006/relationships/slideLayout" Target="../slideLayouts/slideLayout31.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0.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83.xml.rels><?xml version="1.0" encoding="UTF-8" standalone="yes"?>
<Relationships xmlns="http://schemas.openxmlformats.org/package/2006/relationships"><Relationship Id="rId3" Type="http://schemas.openxmlformats.org/officeDocument/2006/relationships/image" Target="../media/image605.svg"/><Relationship Id="rId2" Type="http://schemas.openxmlformats.org/officeDocument/2006/relationships/image" Target="../media/image604.png"/><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image" Target="../media/image606.png"/><Relationship Id="rId1" Type="http://schemas.openxmlformats.org/officeDocument/2006/relationships/slideLayout" Target="../slideLayouts/slideLayout30.xml"/><Relationship Id="rId6" Type="http://schemas.openxmlformats.org/officeDocument/2006/relationships/image" Target="../media/image610.png"/><Relationship Id="rId5" Type="http://schemas.openxmlformats.org/officeDocument/2006/relationships/image" Target="../media/image609.png"/><Relationship Id="rId4" Type="http://schemas.openxmlformats.org/officeDocument/2006/relationships/image" Target="../media/image608.png"/></Relationships>
</file>

<file path=ppt/slides/_rels/slide85.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611.png"/><Relationship Id="rId1" Type="http://schemas.openxmlformats.org/officeDocument/2006/relationships/slideLayout" Target="../slideLayouts/slideLayout30.xml"/><Relationship Id="rId5" Type="http://schemas.openxmlformats.org/officeDocument/2006/relationships/image" Target="../media/image614.png"/><Relationship Id="rId4" Type="http://schemas.openxmlformats.org/officeDocument/2006/relationships/image" Target="../media/image613.png"/></Relationships>
</file>

<file path=ppt/slides/_rels/slide86.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image" Target="../media/image615.png"/><Relationship Id="rId1" Type="http://schemas.openxmlformats.org/officeDocument/2006/relationships/slideLayout" Target="../slideLayouts/slideLayout30.xml"/><Relationship Id="rId6" Type="http://schemas.openxmlformats.org/officeDocument/2006/relationships/image" Target="../media/image619.svg"/><Relationship Id="rId5" Type="http://schemas.openxmlformats.org/officeDocument/2006/relationships/image" Target="../media/image618.png"/><Relationship Id="rId4" Type="http://schemas.openxmlformats.org/officeDocument/2006/relationships/image" Target="../media/image617.png"/></Relationships>
</file>

<file path=ppt/slides/_rels/slide87.xml.rels><?xml version="1.0" encoding="UTF-8" standalone="yes"?>
<Relationships xmlns="http://schemas.openxmlformats.org/package/2006/relationships"><Relationship Id="rId8" Type="http://schemas.openxmlformats.org/officeDocument/2006/relationships/image" Target="../media/image626.png"/><Relationship Id="rId3" Type="http://schemas.openxmlformats.org/officeDocument/2006/relationships/image" Target="../media/image621.svg"/><Relationship Id="rId7" Type="http://schemas.openxmlformats.org/officeDocument/2006/relationships/image" Target="../media/image625.svg"/><Relationship Id="rId2" Type="http://schemas.openxmlformats.org/officeDocument/2006/relationships/image" Target="../media/image620.png"/><Relationship Id="rId1" Type="http://schemas.openxmlformats.org/officeDocument/2006/relationships/slideLayout" Target="../slideLayouts/slideLayout30.xml"/><Relationship Id="rId6" Type="http://schemas.openxmlformats.org/officeDocument/2006/relationships/image" Target="../media/image624.png"/><Relationship Id="rId5" Type="http://schemas.openxmlformats.org/officeDocument/2006/relationships/image" Target="../media/image623.svg"/><Relationship Id="rId4" Type="http://schemas.openxmlformats.org/officeDocument/2006/relationships/image" Target="../media/image622.png"/><Relationship Id="rId9" Type="http://schemas.openxmlformats.org/officeDocument/2006/relationships/image" Target="../media/image627.svg"/></Relationships>
</file>

<file path=ppt/slides/_rels/slide88.xml.rels><?xml version="1.0" encoding="UTF-8" standalone="yes"?>
<Relationships xmlns="http://schemas.openxmlformats.org/package/2006/relationships"><Relationship Id="rId3" Type="http://schemas.openxmlformats.org/officeDocument/2006/relationships/image" Target="../media/image629.svg"/><Relationship Id="rId2" Type="http://schemas.openxmlformats.org/officeDocument/2006/relationships/image" Target="../media/image628.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8" Type="http://schemas.openxmlformats.org/officeDocument/2006/relationships/image" Target="../media/image636.svg"/><Relationship Id="rId3" Type="http://schemas.openxmlformats.org/officeDocument/2006/relationships/image" Target="../media/image631.svg"/><Relationship Id="rId7" Type="http://schemas.openxmlformats.org/officeDocument/2006/relationships/image" Target="../media/image635.png"/><Relationship Id="rId12" Type="http://schemas.openxmlformats.org/officeDocument/2006/relationships/image" Target="../media/image640.svg"/><Relationship Id="rId2" Type="http://schemas.openxmlformats.org/officeDocument/2006/relationships/image" Target="../media/image630.png"/><Relationship Id="rId1" Type="http://schemas.openxmlformats.org/officeDocument/2006/relationships/slideLayout" Target="../slideLayouts/slideLayout33.xml"/><Relationship Id="rId6" Type="http://schemas.openxmlformats.org/officeDocument/2006/relationships/image" Target="../media/image634.svg"/><Relationship Id="rId11" Type="http://schemas.openxmlformats.org/officeDocument/2006/relationships/image" Target="../media/image639.png"/><Relationship Id="rId5" Type="http://schemas.openxmlformats.org/officeDocument/2006/relationships/image" Target="../media/image633.png"/><Relationship Id="rId10" Type="http://schemas.openxmlformats.org/officeDocument/2006/relationships/image" Target="../media/image638.svg"/><Relationship Id="rId4" Type="http://schemas.openxmlformats.org/officeDocument/2006/relationships/image" Target="../media/image632.png"/><Relationship Id="rId9" Type="http://schemas.openxmlformats.org/officeDocument/2006/relationships/image" Target="../media/image637.png"/></Relationships>
</file>

<file path=ppt/slides/_rels/slide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21.xml"/></Relationships>
</file>

<file path=ppt/slides/_rels/slide90.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642.svg"/></Relationships>
</file>

<file path=ppt/slides/_rels/slide91.xml.rels><?xml version="1.0" encoding="UTF-8" standalone="yes"?>
<Relationships xmlns="http://schemas.openxmlformats.org/package/2006/relationships"><Relationship Id="rId8" Type="http://schemas.openxmlformats.org/officeDocument/2006/relationships/image" Target="../media/image649.svg"/><Relationship Id="rId13" Type="http://schemas.openxmlformats.org/officeDocument/2006/relationships/image" Target="../media/image654.png"/><Relationship Id="rId18" Type="http://schemas.openxmlformats.org/officeDocument/2006/relationships/image" Target="../media/image659.svg"/><Relationship Id="rId3" Type="http://schemas.openxmlformats.org/officeDocument/2006/relationships/image" Target="../media/image644.svg"/><Relationship Id="rId7" Type="http://schemas.openxmlformats.org/officeDocument/2006/relationships/image" Target="../media/image648.png"/><Relationship Id="rId12" Type="http://schemas.openxmlformats.org/officeDocument/2006/relationships/image" Target="../media/image653.svg"/><Relationship Id="rId17" Type="http://schemas.openxmlformats.org/officeDocument/2006/relationships/image" Target="../media/image658.png"/><Relationship Id="rId2" Type="http://schemas.openxmlformats.org/officeDocument/2006/relationships/image" Target="../media/image643.png"/><Relationship Id="rId16" Type="http://schemas.openxmlformats.org/officeDocument/2006/relationships/image" Target="../media/image657.svg"/><Relationship Id="rId1" Type="http://schemas.openxmlformats.org/officeDocument/2006/relationships/slideLayout" Target="../slideLayouts/slideLayout28.xml"/><Relationship Id="rId6" Type="http://schemas.openxmlformats.org/officeDocument/2006/relationships/image" Target="../media/image647.svg"/><Relationship Id="rId11" Type="http://schemas.openxmlformats.org/officeDocument/2006/relationships/image" Target="../media/image652.png"/><Relationship Id="rId5" Type="http://schemas.openxmlformats.org/officeDocument/2006/relationships/image" Target="../media/image646.png"/><Relationship Id="rId15" Type="http://schemas.openxmlformats.org/officeDocument/2006/relationships/image" Target="../media/image656.png"/><Relationship Id="rId10" Type="http://schemas.openxmlformats.org/officeDocument/2006/relationships/image" Target="../media/image651.svg"/><Relationship Id="rId4" Type="http://schemas.openxmlformats.org/officeDocument/2006/relationships/image" Target="../media/image645.png"/><Relationship Id="rId9" Type="http://schemas.openxmlformats.org/officeDocument/2006/relationships/image" Target="../media/image650.png"/><Relationship Id="rId14" Type="http://schemas.openxmlformats.org/officeDocument/2006/relationships/image" Target="../media/image655.svg"/></Relationships>
</file>

<file path=ppt/slides/_rels/slide92.xml.rels><?xml version="1.0" encoding="UTF-8" standalone="yes"?>
<Relationships xmlns="http://schemas.openxmlformats.org/package/2006/relationships"><Relationship Id="rId3" Type="http://schemas.openxmlformats.org/officeDocument/2006/relationships/image" Target="../media/image661.svg"/><Relationship Id="rId2" Type="http://schemas.openxmlformats.org/officeDocument/2006/relationships/image" Target="../media/image660.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8" Type="http://schemas.openxmlformats.org/officeDocument/2006/relationships/image" Target="../media/image668.png"/><Relationship Id="rId3" Type="http://schemas.openxmlformats.org/officeDocument/2006/relationships/image" Target="../media/image663.svg"/><Relationship Id="rId7" Type="http://schemas.openxmlformats.org/officeDocument/2006/relationships/image" Target="../media/image667.svg"/><Relationship Id="rId2" Type="http://schemas.openxmlformats.org/officeDocument/2006/relationships/image" Target="../media/image662.png"/><Relationship Id="rId1" Type="http://schemas.openxmlformats.org/officeDocument/2006/relationships/slideLayout" Target="../slideLayouts/slideLayout12.xml"/><Relationship Id="rId6" Type="http://schemas.openxmlformats.org/officeDocument/2006/relationships/image" Target="../media/image666.png"/><Relationship Id="rId5" Type="http://schemas.openxmlformats.org/officeDocument/2006/relationships/image" Target="../media/image665.svg"/><Relationship Id="rId4" Type="http://schemas.openxmlformats.org/officeDocument/2006/relationships/image" Target="../media/image664.png"/><Relationship Id="rId9" Type="http://schemas.openxmlformats.org/officeDocument/2006/relationships/image" Target="../media/image669.svg"/></Relationships>
</file>

<file path=ppt/slides/_rels/slide94.xml.rels><?xml version="1.0" encoding="UTF-8" standalone="yes"?>
<Relationships xmlns="http://schemas.openxmlformats.org/package/2006/relationships"><Relationship Id="rId3" Type="http://schemas.openxmlformats.org/officeDocument/2006/relationships/image" Target="../media/image671.svg"/><Relationship Id="rId2" Type="http://schemas.openxmlformats.org/officeDocument/2006/relationships/image" Target="../media/image670.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673.svg"/><Relationship Id="rId2" Type="http://schemas.openxmlformats.org/officeDocument/2006/relationships/image" Target="../media/image672.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75.png"/><Relationship Id="rId7" Type="http://schemas.openxmlformats.org/officeDocument/2006/relationships/image" Target="../media/image679.png"/><Relationship Id="rId12" Type="http://schemas.openxmlformats.org/officeDocument/2006/relationships/image" Target="../media/image684.svg"/><Relationship Id="rId2" Type="http://schemas.openxmlformats.org/officeDocument/2006/relationships/image" Target="../media/image674.png"/><Relationship Id="rId1" Type="http://schemas.openxmlformats.org/officeDocument/2006/relationships/slideLayout" Target="../slideLayouts/slideLayout18.xml"/><Relationship Id="rId6" Type="http://schemas.openxmlformats.org/officeDocument/2006/relationships/image" Target="../media/image678.png"/><Relationship Id="rId11" Type="http://schemas.openxmlformats.org/officeDocument/2006/relationships/image" Target="../media/image683.png"/><Relationship Id="rId5" Type="http://schemas.openxmlformats.org/officeDocument/2006/relationships/image" Target="../media/image677.png"/><Relationship Id="rId10" Type="http://schemas.openxmlformats.org/officeDocument/2006/relationships/image" Target="../media/image682.png"/><Relationship Id="rId4" Type="http://schemas.openxmlformats.org/officeDocument/2006/relationships/image" Target="../media/image676.png"/><Relationship Id="rId9" Type="http://schemas.openxmlformats.org/officeDocument/2006/relationships/image" Target="../media/image681.png"/></Relationships>
</file>

<file path=ppt/slides/_rels/slide97.xml.rels><?xml version="1.0" encoding="UTF-8" standalone="yes"?>
<Relationships xmlns="http://schemas.openxmlformats.org/package/2006/relationships"><Relationship Id="rId8" Type="http://schemas.openxmlformats.org/officeDocument/2006/relationships/image" Target="../media/image691.svg"/><Relationship Id="rId3" Type="http://schemas.openxmlformats.org/officeDocument/2006/relationships/image" Target="../media/image686.png"/><Relationship Id="rId7" Type="http://schemas.openxmlformats.org/officeDocument/2006/relationships/image" Target="../media/image690.png"/><Relationship Id="rId12" Type="http://schemas.openxmlformats.org/officeDocument/2006/relationships/image" Target="../media/image695.svg"/><Relationship Id="rId2" Type="http://schemas.openxmlformats.org/officeDocument/2006/relationships/image" Target="../media/image685.png"/><Relationship Id="rId1" Type="http://schemas.openxmlformats.org/officeDocument/2006/relationships/slideLayout" Target="../slideLayouts/slideLayout18.xml"/><Relationship Id="rId6" Type="http://schemas.openxmlformats.org/officeDocument/2006/relationships/image" Target="../media/image689.png"/><Relationship Id="rId11" Type="http://schemas.openxmlformats.org/officeDocument/2006/relationships/image" Target="../media/image694.png"/><Relationship Id="rId5" Type="http://schemas.openxmlformats.org/officeDocument/2006/relationships/image" Target="../media/image688.png"/><Relationship Id="rId10" Type="http://schemas.openxmlformats.org/officeDocument/2006/relationships/image" Target="../media/image693.svg"/><Relationship Id="rId4" Type="http://schemas.openxmlformats.org/officeDocument/2006/relationships/image" Target="../media/image687.png"/><Relationship Id="rId9" Type="http://schemas.openxmlformats.org/officeDocument/2006/relationships/image" Target="../media/image692.png"/></Relationships>
</file>

<file path=ppt/slides/_rels/slide98.xml.rels><?xml version="1.0" encoding="UTF-8" standalone="yes"?>
<Relationships xmlns="http://schemas.openxmlformats.org/package/2006/relationships"><Relationship Id="rId13" Type="http://schemas.openxmlformats.org/officeDocument/2006/relationships/image" Target="../media/image707.svg"/><Relationship Id="rId18" Type="http://schemas.openxmlformats.org/officeDocument/2006/relationships/image" Target="../media/image712.png"/><Relationship Id="rId26" Type="http://schemas.openxmlformats.org/officeDocument/2006/relationships/image" Target="../media/image720.png"/><Relationship Id="rId21" Type="http://schemas.openxmlformats.org/officeDocument/2006/relationships/image" Target="../media/image715.svg"/><Relationship Id="rId34" Type="http://schemas.openxmlformats.org/officeDocument/2006/relationships/image" Target="../media/image728.png"/><Relationship Id="rId7" Type="http://schemas.openxmlformats.org/officeDocument/2006/relationships/image" Target="../media/image701.svg"/><Relationship Id="rId12" Type="http://schemas.openxmlformats.org/officeDocument/2006/relationships/image" Target="../media/image706.png"/><Relationship Id="rId17" Type="http://schemas.openxmlformats.org/officeDocument/2006/relationships/image" Target="../media/image711.svg"/><Relationship Id="rId25" Type="http://schemas.openxmlformats.org/officeDocument/2006/relationships/image" Target="../media/image719.svg"/><Relationship Id="rId33" Type="http://schemas.openxmlformats.org/officeDocument/2006/relationships/image" Target="../media/image727.svg"/><Relationship Id="rId2" Type="http://schemas.openxmlformats.org/officeDocument/2006/relationships/image" Target="../media/image696.png"/><Relationship Id="rId16" Type="http://schemas.openxmlformats.org/officeDocument/2006/relationships/image" Target="../media/image710.png"/><Relationship Id="rId20" Type="http://schemas.openxmlformats.org/officeDocument/2006/relationships/image" Target="../media/image714.png"/><Relationship Id="rId29" Type="http://schemas.openxmlformats.org/officeDocument/2006/relationships/image" Target="../media/image723.svg"/><Relationship Id="rId1" Type="http://schemas.openxmlformats.org/officeDocument/2006/relationships/slideLayout" Target="../slideLayouts/slideLayout18.xml"/><Relationship Id="rId6" Type="http://schemas.openxmlformats.org/officeDocument/2006/relationships/image" Target="../media/image700.png"/><Relationship Id="rId11" Type="http://schemas.openxmlformats.org/officeDocument/2006/relationships/image" Target="../media/image705.svg"/><Relationship Id="rId24" Type="http://schemas.openxmlformats.org/officeDocument/2006/relationships/image" Target="../media/image718.png"/><Relationship Id="rId32" Type="http://schemas.openxmlformats.org/officeDocument/2006/relationships/image" Target="../media/image726.png"/><Relationship Id="rId37" Type="http://schemas.openxmlformats.org/officeDocument/2006/relationships/image" Target="../media/image684.svg"/><Relationship Id="rId5" Type="http://schemas.openxmlformats.org/officeDocument/2006/relationships/image" Target="../media/image699.png"/><Relationship Id="rId15" Type="http://schemas.openxmlformats.org/officeDocument/2006/relationships/image" Target="../media/image709.svg"/><Relationship Id="rId23" Type="http://schemas.openxmlformats.org/officeDocument/2006/relationships/image" Target="../media/image717.svg"/><Relationship Id="rId28" Type="http://schemas.openxmlformats.org/officeDocument/2006/relationships/image" Target="../media/image722.png"/><Relationship Id="rId36" Type="http://schemas.openxmlformats.org/officeDocument/2006/relationships/image" Target="../media/image683.png"/><Relationship Id="rId10" Type="http://schemas.openxmlformats.org/officeDocument/2006/relationships/image" Target="../media/image704.png"/><Relationship Id="rId19" Type="http://schemas.openxmlformats.org/officeDocument/2006/relationships/image" Target="../media/image713.svg"/><Relationship Id="rId31" Type="http://schemas.openxmlformats.org/officeDocument/2006/relationships/image" Target="../media/image725.svg"/><Relationship Id="rId4" Type="http://schemas.openxmlformats.org/officeDocument/2006/relationships/image" Target="../media/image698.png"/><Relationship Id="rId9" Type="http://schemas.openxmlformats.org/officeDocument/2006/relationships/image" Target="../media/image703.svg"/><Relationship Id="rId14" Type="http://schemas.openxmlformats.org/officeDocument/2006/relationships/image" Target="../media/image708.png"/><Relationship Id="rId22" Type="http://schemas.openxmlformats.org/officeDocument/2006/relationships/image" Target="../media/image716.png"/><Relationship Id="rId27" Type="http://schemas.openxmlformats.org/officeDocument/2006/relationships/image" Target="../media/image721.svg"/><Relationship Id="rId30" Type="http://schemas.openxmlformats.org/officeDocument/2006/relationships/image" Target="../media/image724.png"/><Relationship Id="rId35" Type="http://schemas.openxmlformats.org/officeDocument/2006/relationships/image" Target="../media/image729.svg"/><Relationship Id="rId8" Type="http://schemas.openxmlformats.org/officeDocument/2006/relationships/image" Target="../media/image702.png"/><Relationship Id="rId3" Type="http://schemas.openxmlformats.org/officeDocument/2006/relationships/image" Target="../media/image697.png"/></Relationships>
</file>

<file path=ppt/slides/_rels/slide99.xml.rels><?xml version="1.0" encoding="UTF-8" standalone="yes"?>
<Relationships xmlns="http://schemas.openxmlformats.org/package/2006/relationships"><Relationship Id="rId8" Type="http://schemas.openxmlformats.org/officeDocument/2006/relationships/image" Target="../media/image736.png"/><Relationship Id="rId3" Type="http://schemas.openxmlformats.org/officeDocument/2006/relationships/image" Target="../media/image731.svg"/><Relationship Id="rId7" Type="http://schemas.openxmlformats.org/officeDocument/2006/relationships/image" Target="../media/image735.svg"/><Relationship Id="rId2" Type="http://schemas.openxmlformats.org/officeDocument/2006/relationships/image" Target="../media/image730.png"/><Relationship Id="rId1" Type="http://schemas.openxmlformats.org/officeDocument/2006/relationships/slideLayout" Target="../slideLayouts/slideLayout18.xml"/><Relationship Id="rId6" Type="http://schemas.openxmlformats.org/officeDocument/2006/relationships/image" Target="../media/image734.png"/><Relationship Id="rId11" Type="http://schemas.openxmlformats.org/officeDocument/2006/relationships/image" Target="../media/image684.svg"/><Relationship Id="rId5" Type="http://schemas.openxmlformats.org/officeDocument/2006/relationships/image" Target="../media/image733.svg"/><Relationship Id="rId10" Type="http://schemas.openxmlformats.org/officeDocument/2006/relationships/image" Target="../media/image683.png"/><Relationship Id="rId4" Type="http://schemas.openxmlformats.org/officeDocument/2006/relationships/image" Target="../media/image732.png"/><Relationship Id="rId9" Type="http://schemas.openxmlformats.org/officeDocument/2006/relationships/image" Target="../media/image7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p:txBody>
          <a:bodyPr rtlCol="0">
            <a:normAutofit fontScale="92500" lnSpcReduction="10000"/>
          </a:bodyPr>
          <a:lstStyle/>
          <a:p>
            <a:pPr eaLnBrk="1" fontAlgn="auto" hangingPunct="1">
              <a:spcAft>
                <a:spcPts val="0"/>
              </a:spcAft>
              <a:defRPr/>
            </a:pPr>
            <a:r>
              <a:rPr lang="en-US" dirty="0"/>
              <a:t>Release 15-2023.01.31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 complete overview of the design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10</a:t>
            </a:fld>
            <a:endParaRPr lang="en-US" altLang="en-US" dirty="0">
              <a:solidFill>
                <a:schemeClr val="bg1"/>
              </a:solidFill>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5/7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EduKit</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5329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err="1">
                <a:latin typeface="Arial" panose="020B0604020202020204" pitchFamily="34" charset="0"/>
                <a:ea typeface="Amazon Ember" panose="020B0603020204020204" pitchFamily="34" charset="0"/>
                <a:cs typeface="Arial" panose="020B0604020202020204" pitchFamily="34" charset="0"/>
              </a:rPr>
              <a:t>LoRaWAN</a:t>
            </a:r>
            <a:r>
              <a:rPr lang="en-US" altLang="en-US" sz="110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7/7</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2445"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0852"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259"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87666"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6071"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4038"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92445"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0852"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9259"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41" name="Graphic 34">
            <a:extLst>
              <a:ext uri="{FF2B5EF4-FFF2-40B4-BE49-F238E27FC236}">
                <a16:creationId xmlns:a16="http://schemas.microsoft.com/office/drawing/2014/main" id="{D1A8509C-3765-024A-B6E0-E929059A09C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humidity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vibration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2">
            <a:extLst>
              <a:ext uri="{FF2B5EF4-FFF2-40B4-BE49-F238E27FC236}">
                <a16:creationId xmlns:a16="http://schemas.microsoft.com/office/drawing/2014/main" id="{AA4CB3A1-63DB-A94D-90D8-FEFB97FE4BF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087666"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44">
            <a:extLst>
              <a:ext uri="{FF2B5EF4-FFF2-40B4-BE49-F238E27FC236}">
                <a16:creationId xmlns:a16="http://schemas.microsoft.com/office/drawing/2014/main" id="{51E6D4F7-5EF5-2342-B805-E451D48EF3A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586071"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humidity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vibration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relay</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4" name="Graphic 46">
            <a:extLst>
              <a:ext uri="{FF2B5EF4-FFF2-40B4-BE49-F238E27FC236}">
                <a16:creationId xmlns:a16="http://schemas.microsoft.com/office/drawing/2014/main" id="{A97884F0-C732-354E-A8C7-826583E6D68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8">
            <a:extLst>
              <a:ext uri="{FF2B5EF4-FFF2-40B4-BE49-F238E27FC236}">
                <a16:creationId xmlns:a16="http://schemas.microsoft.com/office/drawing/2014/main" id="{D6B1D8FA-D17E-AF4D-91AD-CF15C64A2FD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50">
            <a:extLst>
              <a:ext uri="{FF2B5EF4-FFF2-40B4-BE49-F238E27FC236}">
                <a16:creationId xmlns:a16="http://schemas.microsoft.com/office/drawing/2014/main" id="{F78D4E7B-E845-764B-9EDF-FC1AAFD18F19}"/>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2">
            <a:extLst>
              <a:ext uri="{FF2B5EF4-FFF2-40B4-BE49-F238E27FC236}">
                <a16:creationId xmlns:a16="http://schemas.microsoft.com/office/drawing/2014/main" id="{D629C1BA-509B-5746-8D5E-52814DD3443A}"/>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stack light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FreeRTOS device</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0" name="Graphic 42">
            <a:extLst>
              <a:ext uri="{FF2B5EF4-FFF2-40B4-BE49-F238E27FC236}">
                <a16:creationId xmlns:a16="http://schemas.microsoft.com/office/drawing/2014/main" id="{8964C31F-7DB0-D14F-8E3E-1A3DAFE8BA3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44">
            <a:extLst>
              <a:ext uri="{FF2B5EF4-FFF2-40B4-BE49-F238E27FC236}">
                <a16:creationId xmlns:a16="http://schemas.microsoft.com/office/drawing/2014/main" id="{DEB1EF71-B967-4841-BF40-F071D13C040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PLC</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industrial PC</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46">
            <a:extLst>
              <a:ext uri="{FF2B5EF4-FFF2-40B4-BE49-F238E27FC236}">
                <a16:creationId xmlns:a16="http://schemas.microsoft.com/office/drawing/2014/main" id="{3B65D6F1-F293-254F-90F2-D6CE4C9D7FB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48">
            <a:extLst>
              <a:ext uri="{FF2B5EF4-FFF2-40B4-BE49-F238E27FC236}">
                <a16:creationId xmlns:a16="http://schemas.microsoft.com/office/drawing/2014/main" id="{371E59C1-803D-3946-BB97-BB22FEA226D5}"/>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a:t>Machine</a:t>
            </a:r>
            <a:br>
              <a:rPr lang="en-US" altLang="en-US"/>
            </a:br>
            <a:r>
              <a:rPr lang="en-US" altLang="en-US"/>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312689"/>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37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373135" y="4312689"/>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640389" y="4312689"/>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86183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254" y="386183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8947" y="388565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13B8869-870B-304F-A17E-558CFBED68CB}"/>
              </a:ext>
            </a:extLst>
          </p:cNvPr>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Canvas</a:t>
            </a:r>
          </a:p>
        </p:txBody>
      </p:sp>
      <p:pic>
        <p:nvPicPr>
          <p:cNvPr id="28" name="Graphic 26">
            <a:extLst>
              <a:ext uri="{FF2B5EF4-FFF2-40B4-BE49-F238E27FC236}">
                <a16:creationId xmlns:a16="http://schemas.microsoft.com/office/drawing/2014/main" id="{E990C914-E27E-354E-A1EE-80CB89102F5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95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a:extLst>
              <a:ext uri="{FF2B5EF4-FFF2-40B4-BE49-F238E27FC236}">
                <a16:creationId xmlns:a16="http://schemas.microsoft.com/office/drawing/2014/main" id="{086A83F7-7005-3823-E718-0BD80E8E7959}"/>
              </a:ext>
            </a:extLst>
          </p:cNvPr>
          <p:cNvSpPr txBox="1">
            <a:spLocks noChangeArrowheads="1"/>
          </p:cNvSpPr>
          <p:nvPr/>
        </p:nvSpPr>
        <p:spPr bwMode="auto">
          <a:xfrm>
            <a:off x="9293924" y="5409967"/>
            <a:ext cx="12778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Shadow Testing</a:t>
            </a:r>
          </a:p>
        </p:txBody>
      </p:sp>
      <p:sp>
        <p:nvSpPr>
          <p:cNvPr id="3" name="TextBox 21">
            <a:extLst>
              <a:ext uri="{FF2B5EF4-FFF2-40B4-BE49-F238E27FC236}">
                <a16:creationId xmlns:a16="http://schemas.microsoft.com/office/drawing/2014/main" id="{7B61B660-0D74-A60F-3540-7EE32926AFE1}"/>
              </a:ext>
            </a:extLst>
          </p:cNvPr>
          <p:cNvSpPr txBox="1">
            <a:spLocks noChangeArrowheads="1"/>
          </p:cNvSpPr>
          <p:nvPr/>
        </p:nvSpPr>
        <p:spPr bwMode="auto">
          <a:xfrm>
            <a:off x="10640389" y="5409967"/>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Geospatial ML</a:t>
            </a:r>
          </a:p>
        </p:txBody>
      </p:sp>
      <p:pic>
        <p:nvPicPr>
          <p:cNvPr id="4" name="Graphic 28">
            <a:extLst>
              <a:ext uri="{FF2B5EF4-FFF2-40B4-BE49-F238E27FC236}">
                <a16:creationId xmlns:a16="http://schemas.microsoft.com/office/drawing/2014/main" id="{DD402E90-F7A5-B3BB-3122-4ACCE15CC7A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0">
            <a:extLst>
              <a:ext uri="{FF2B5EF4-FFF2-40B4-BE49-F238E27FC236}">
                <a16:creationId xmlns:a16="http://schemas.microsoft.com/office/drawing/2014/main" id="{C23D360F-7153-C032-0481-C4A29BE2BE9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968947" y="49829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Translate</a:t>
            </a:r>
          </a:p>
        </p:txBody>
      </p:sp>
      <p:sp>
        <p:nvSpPr>
          <p:cNvPr id="2" name="TextBox 16">
            <a:extLst>
              <a:ext uri="{FF2B5EF4-FFF2-40B4-BE49-F238E27FC236}">
                <a16:creationId xmlns:a16="http://schemas.microsoft.com/office/drawing/2014/main" id="{EA9A0ECF-E593-827D-A20B-BC515FD4086C}"/>
              </a:ext>
            </a:extLst>
          </p:cNvPr>
          <p:cNvSpPr txBox="1">
            <a:spLocks noChangeArrowheads="1"/>
          </p:cNvSpPr>
          <p:nvPr/>
        </p:nvSpPr>
        <p:spPr bwMode="auto">
          <a:xfrm>
            <a:off x="4786351" y="3251200"/>
            <a:ext cx="16906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Analyze Lending</a:t>
            </a:r>
          </a:p>
        </p:txBody>
      </p:sp>
      <p:pic>
        <p:nvPicPr>
          <p:cNvPr id="3" name="Graphic 7">
            <a:extLst>
              <a:ext uri="{FF2B5EF4-FFF2-40B4-BE49-F238E27FC236}">
                <a16:creationId xmlns:a16="http://schemas.microsoft.com/office/drawing/2014/main" id="{6AA65D01-1A49-8297-9110-91F9D4B7269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4"/>
            <a:ext cx="2570162" cy="1053419"/>
            <a:chOff x="266700" y="2496065"/>
            <a:chExt cx="2570206" cy="1052967"/>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73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connections between multiple services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220533" y="4795838"/>
            <a:ext cx="3203746" cy="882711"/>
            <a:chOff x="7619028" y="2493632"/>
            <a:chExt cx="3203745" cy="882815"/>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619028" y="2853166"/>
              <a:ext cx="3203745" cy="52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11</a:t>
            </a:fld>
            <a:endParaRPr lang="en-US" altLang="en-US" dirty="0">
              <a:solidFill>
                <a:srgbClr val="161E2D"/>
              </a:solidFill>
              <a:latin typeface="Arial" panose="020B0604020202020204" pitchFamily="34" charset="0"/>
            </a:endParaRPr>
          </a:p>
        </p:txBody>
      </p:sp>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pic>
        <p:nvPicPr>
          <p:cNvPr id="2" name="Graphic 23">
            <a:extLst>
              <a:ext uri="{FF2B5EF4-FFF2-40B4-BE49-F238E27FC236}">
                <a16:creationId xmlns:a16="http://schemas.microsoft.com/office/drawing/2014/main" id="{3CE761E8-4D30-5C57-34B9-09FE83C098D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83">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5">
            <a:extLst>
              <a:ext uri="{FF2B5EF4-FFF2-40B4-BE49-F238E27FC236}">
                <a16:creationId xmlns:a16="http://schemas.microsoft.com/office/drawing/2014/main" id="{2CD76021-2D3F-B3F0-774C-C0BDF62F3C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2" name="Straight Arrow Connector 11">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62150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CodeWhisperer</a:t>
            </a:r>
          </a:p>
        </p:txBody>
      </p:sp>
      <p:pic>
        <p:nvPicPr>
          <p:cNvPr id="17" name="Graphic 16">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Omics</a:t>
            </a:r>
          </a:p>
        </p:txBody>
      </p:sp>
      <p:pic>
        <p:nvPicPr>
          <p:cNvPr id="3" name="Graphic 2">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10614495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06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1/9</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449157" y="3276600"/>
            <a:ext cx="79301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505005" y="3289300"/>
            <a:ext cx="79301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63845"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694"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(event-based)</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06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2913"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2913"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706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63846"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693" y="5565775"/>
            <a:ext cx="11636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672913"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3" name="TextBox 26">
            <a:extLst>
              <a:ext uri="{FF2B5EF4-FFF2-40B4-BE49-F238E27FC236}">
                <a16:creationId xmlns:a16="http://schemas.microsoft.com/office/drawing/2014/main" id="{0591492C-6DEC-944A-9709-F38C1F29BF24}"/>
              </a:ext>
            </a:extLst>
          </p:cNvPr>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Change set</a:t>
            </a:r>
          </a:p>
        </p:txBody>
      </p:sp>
      <p:sp>
        <p:nvSpPr>
          <p:cNvPr id="44" name="TextBox 27">
            <a:extLst>
              <a:ext uri="{FF2B5EF4-FFF2-40B4-BE49-F238E27FC236}">
                <a16:creationId xmlns:a16="http://schemas.microsoft.com/office/drawing/2014/main" id="{DEBF0C93-04DF-2D4A-AA27-6CF72A9654DB}"/>
              </a:ext>
            </a:extLst>
          </p:cNvPr>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Stack</a:t>
            </a:r>
          </a:p>
        </p:txBody>
      </p:sp>
      <p:sp>
        <p:nvSpPr>
          <p:cNvPr id="45" name="TextBox 28">
            <a:extLst>
              <a:ext uri="{FF2B5EF4-FFF2-40B4-BE49-F238E27FC236}">
                <a16:creationId xmlns:a16="http://schemas.microsoft.com/office/drawing/2014/main" id="{46B9ACB1-F673-CF4F-A45E-E7E307CB72F1}"/>
              </a:ext>
            </a:extLst>
          </p:cNvPr>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Template</a:t>
            </a:r>
          </a:p>
        </p:txBody>
      </p:sp>
      <p:pic>
        <p:nvPicPr>
          <p:cNvPr id="46" name="Graphic 32">
            <a:extLst>
              <a:ext uri="{FF2B5EF4-FFF2-40B4-BE49-F238E27FC236}">
                <a16:creationId xmlns:a16="http://schemas.microsoft.com/office/drawing/2014/main" id="{D0C71AFC-D907-7B4E-8950-1E22AE407F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1399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4">
            <a:extLst>
              <a:ext uri="{FF2B5EF4-FFF2-40B4-BE49-F238E27FC236}">
                <a16:creationId xmlns:a16="http://schemas.microsoft.com/office/drawing/2014/main" id="{99C69D13-0589-A941-A2ED-B4A752F968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88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6">
            <a:extLst>
              <a:ext uri="{FF2B5EF4-FFF2-40B4-BE49-F238E27FC236}">
                <a16:creationId xmlns:a16="http://schemas.microsoft.com/office/drawing/2014/main" id="{9191C60F-ECC7-FF4A-B36B-DF350773DD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0822"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4578350" y="3289300"/>
            <a:ext cx="79301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4450253" y="4337050"/>
            <a:ext cx="10492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Evidently</a:t>
            </a:r>
          </a:p>
        </p:txBody>
      </p:sp>
      <p:pic>
        <p:nvPicPr>
          <p:cNvPr id="51" name="Graphic 8">
            <a:extLst>
              <a:ext uri="{FF2B5EF4-FFF2-40B4-BE49-F238E27FC236}">
                <a16:creationId xmlns:a16="http://schemas.microsoft.com/office/drawing/2014/main" id="{5A3766BC-D0F6-C94E-A8FC-FCDB23BC532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746258"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a:extLst>
              <a:ext uri="{FF2B5EF4-FFF2-40B4-BE49-F238E27FC236}">
                <a16:creationId xmlns:a16="http://schemas.microsoft.com/office/drawing/2014/main" id="{6133ACF3-A7E0-9E4B-A031-C87036E563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46258"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4361901" y="5565775"/>
            <a:ext cx="12259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Metrics Insights</a:t>
            </a:r>
          </a:p>
        </p:txBody>
      </p:sp>
      <p:pic>
        <p:nvPicPr>
          <p:cNvPr id="54" name="Graphic 24">
            <a:extLst>
              <a:ext uri="{FF2B5EF4-FFF2-40B4-BE49-F238E27FC236}">
                <a16:creationId xmlns:a16="http://schemas.microsoft.com/office/drawing/2014/main" id="{DB1D8A94-0758-224E-937A-BDB802C1D63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46258"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8">
            <a:extLst>
              <a:ext uri="{FF2B5EF4-FFF2-40B4-BE49-F238E27FC236}">
                <a16:creationId xmlns:a16="http://schemas.microsoft.com/office/drawing/2014/main" id="{223F0B21-594E-D473-826E-E17C97E928F2}"/>
              </a:ext>
            </a:extLst>
          </p:cNvPr>
          <p:cNvSpPr txBox="1">
            <a:spLocks noChangeArrowheads="1"/>
          </p:cNvSpPr>
          <p:nvPr/>
        </p:nvSpPr>
        <p:spPr bwMode="auto">
          <a:xfrm>
            <a:off x="5451116" y="3289300"/>
            <a:ext cx="12051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Cross-account observability</a:t>
            </a:r>
          </a:p>
        </p:txBody>
      </p:sp>
      <p:sp>
        <p:nvSpPr>
          <p:cNvPr id="3" name="TextBox 25">
            <a:extLst>
              <a:ext uri="{FF2B5EF4-FFF2-40B4-BE49-F238E27FC236}">
                <a16:creationId xmlns:a16="http://schemas.microsoft.com/office/drawing/2014/main" id="{E65D5CFA-6815-FF66-821A-6FF3AD222B51}"/>
              </a:ext>
            </a:extLst>
          </p:cNvPr>
          <p:cNvSpPr txBox="1">
            <a:spLocks noChangeArrowheads="1"/>
          </p:cNvSpPr>
          <p:nvPr/>
        </p:nvSpPr>
        <p:spPr bwMode="auto">
          <a:xfrm>
            <a:off x="5451117" y="4337050"/>
            <a:ext cx="12051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4" name="Graphic 8">
            <a:extLst>
              <a:ext uri="{FF2B5EF4-FFF2-40B4-BE49-F238E27FC236}">
                <a16:creationId xmlns:a16="http://schemas.microsoft.com/office/drawing/2014/main" id="{72186D75-3893-5B99-003F-C05AB44D252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25114"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24">
            <a:extLst>
              <a:ext uri="{FF2B5EF4-FFF2-40B4-BE49-F238E27FC236}">
                <a16:creationId xmlns:a16="http://schemas.microsoft.com/office/drawing/2014/main" id="{5058F11A-FA5C-1BBA-7934-626BDDD1FA24}"/>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25114"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Personal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6966"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7790" y="552014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4016" y="498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2165" y="506412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CloudTrail</a:t>
            </a:r>
          </a:p>
        </p:txBody>
      </p:sp>
      <p:sp>
        <p:nvSpPr>
          <p:cNvPr id="2" name="TextBox 18">
            <a:extLst>
              <a:ext uri="{FF2B5EF4-FFF2-40B4-BE49-F238E27FC236}">
                <a16:creationId xmlns:a16="http://schemas.microsoft.com/office/drawing/2014/main" id="{8DBAED82-70F1-F0AE-A7B0-EA3710505752}"/>
              </a:ext>
            </a:extLst>
          </p:cNvPr>
          <p:cNvSpPr txBox="1">
            <a:spLocks noChangeArrowheads="1"/>
          </p:cNvSpPr>
          <p:nvPr/>
        </p:nvSpPr>
        <p:spPr bwMode="auto">
          <a:xfrm>
            <a:off x="9572964" y="3251200"/>
            <a:ext cx="12502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CloudTrail Lake</a:t>
            </a:r>
          </a:p>
        </p:txBody>
      </p:sp>
      <p:pic>
        <p:nvPicPr>
          <p:cNvPr id="3" name="Graphic 28">
            <a:extLst>
              <a:ext uri="{FF2B5EF4-FFF2-40B4-BE49-F238E27FC236}">
                <a16:creationId xmlns:a16="http://schemas.microsoft.com/office/drawing/2014/main" id="{A4E9E7A4-FB76-AB8D-4271-98C89AE9922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981038"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585726" y="3251200"/>
            <a:ext cx="118268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5798192"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007963"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9485237" y="3251200"/>
            <a:ext cx="1135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4585250" y="4386263"/>
            <a:ext cx="11836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10675438" y="3261986"/>
            <a:ext cx="1183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6991712" y="4386263"/>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8155141" y="3251200"/>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5796457" y="4386263"/>
            <a:ext cx="11836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7"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769"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651"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5533"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3415"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1887" y="390342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31295"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9769"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7651"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8E6A5443-7330-2538-4ADD-222D824857DD}"/>
              </a:ext>
            </a:extLst>
          </p:cNvPr>
          <p:cNvSpPr txBox="1">
            <a:spLocks noChangeArrowheads="1"/>
          </p:cNvSpPr>
          <p:nvPr/>
        </p:nvSpPr>
        <p:spPr bwMode="auto">
          <a:xfrm>
            <a:off x="9388442" y="4386263"/>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30" name="Graphic 36">
            <a:extLst>
              <a:ext uri="{FF2B5EF4-FFF2-40B4-BE49-F238E27FC236}">
                <a16:creationId xmlns:a16="http://schemas.microsoft.com/office/drawing/2014/main" id="{15CBF785-0911-A6A2-4217-F077EB8AB56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813415"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30">
            <a:extLst>
              <a:ext uri="{FF2B5EF4-FFF2-40B4-BE49-F238E27FC236}">
                <a16:creationId xmlns:a16="http://schemas.microsoft.com/office/drawing/2014/main" id="{D09820B4-7A43-6F52-6154-A20C7DB55CD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1031295" y="390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9">
            <a:extLst>
              <a:ext uri="{FF2B5EF4-FFF2-40B4-BE49-F238E27FC236}">
                <a16:creationId xmlns:a16="http://schemas.microsoft.com/office/drawing/2014/main" id="{4FEC864C-C24F-52FC-4907-B2516E485D9A}"/>
              </a:ext>
            </a:extLst>
          </p:cNvPr>
          <p:cNvSpPr txBox="1">
            <a:spLocks noChangeArrowheads="1"/>
          </p:cNvSpPr>
          <p:nvPr/>
        </p:nvSpPr>
        <p:spPr bwMode="auto">
          <a:xfrm>
            <a:off x="10606990" y="4381876"/>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4" name="Graphic 30">
            <a:extLst>
              <a:ext uri="{FF2B5EF4-FFF2-40B4-BE49-F238E27FC236}">
                <a16:creationId xmlns:a16="http://schemas.microsoft.com/office/drawing/2014/main" id="{34197EBB-136E-64EC-8D77-83F48AAA9C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937705" y="5041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5E8FD578-0910-6C14-BC41-8B9A8A6AC04E}"/>
              </a:ext>
            </a:extLst>
          </p:cNvPr>
          <p:cNvSpPr txBox="1">
            <a:spLocks noChangeArrowheads="1"/>
          </p:cNvSpPr>
          <p:nvPr/>
        </p:nvSpPr>
        <p:spPr bwMode="auto">
          <a:xfrm>
            <a:off x="4516801" y="5527813"/>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6" name="Graphic 30">
            <a:extLst>
              <a:ext uri="{FF2B5EF4-FFF2-40B4-BE49-F238E27FC236}">
                <a16:creationId xmlns:a16="http://schemas.microsoft.com/office/drawing/2014/main" id="{087F9BC3-91E4-E4E0-6B0E-06AC40280AC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6164059"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9">
            <a:extLst>
              <a:ext uri="{FF2B5EF4-FFF2-40B4-BE49-F238E27FC236}">
                <a16:creationId xmlns:a16="http://schemas.microsoft.com/office/drawing/2014/main" id="{0A9A8D2E-D669-6DA4-C21A-D1DD674C0392}"/>
              </a:ext>
            </a:extLst>
          </p:cNvPr>
          <p:cNvSpPr txBox="1">
            <a:spLocks noChangeArrowheads="1"/>
          </p:cNvSpPr>
          <p:nvPr/>
        </p:nvSpPr>
        <p:spPr bwMode="auto">
          <a:xfrm>
            <a:off x="5782804"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Compliance</a:t>
            </a:r>
          </a:p>
        </p:txBody>
      </p:sp>
      <p:pic>
        <p:nvPicPr>
          <p:cNvPr id="8" name="Graphic 30">
            <a:extLst>
              <a:ext uri="{FF2B5EF4-FFF2-40B4-BE49-F238E27FC236}">
                <a16:creationId xmlns:a16="http://schemas.microsoft.com/office/drawing/2014/main" id="{C42D5899-60B8-2FF6-E728-1FC4C574070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8595533"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9">
            <a:extLst>
              <a:ext uri="{FF2B5EF4-FFF2-40B4-BE49-F238E27FC236}">
                <a16:creationId xmlns:a16="http://schemas.microsoft.com/office/drawing/2014/main" id="{C52A152A-0803-FDD3-2825-82733A80B385}"/>
              </a:ext>
            </a:extLst>
          </p:cNvPr>
          <p:cNvSpPr txBox="1">
            <a:spLocks noChangeArrowheads="1"/>
          </p:cNvSpPr>
          <p:nvPr/>
        </p:nvSpPr>
        <p:spPr bwMode="auto">
          <a:xfrm>
            <a:off x="8185859" y="4377252"/>
            <a:ext cx="12679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10" name="Graphic 30">
            <a:extLst>
              <a:ext uri="{FF2B5EF4-FFF2-40B4-BE49-F238E27FC236}">
                <a16:creationId xmlns:a16="http://schemas.microsoft.com/office/drawing/2014/main" id="{CB7DCF15-A2F2-128C-387B-785EB66BF5F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591243"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9">
            <a:extLst>
              <a:ext uri="{FF2B5EF4-FFF2-40B4-BE49-F238E27FC236}">
                <a16:creationId xmlns:a16="http://schemas.microsoft.com/office/drawing/2014/main" id="{03B9BA58-D62E-225F-926D-476EE876D1D0}"/>
              </a:ext>
            </a:extLst>
          </p:cNvPr>
          <p:cNvSpPr txBox="1">
            <a:spLocks noChangeArrowheads="1"/>
          </p:cNvSpPr>
          <p:nvPr/>
        </p:nvSpPr>
        <p:spPr bwMode="auto">
          <a:xfrm>
            <a:off x="8214278"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Distributor</a:t>
            </a:r>
          </a:p>
        </p:txBody>
      </p:sp>
      <p:pic>
        <p:nvPicPr>
          <p:cNvPr id="13" name="Graphic 30">
            <a:extLst>
              <a:ext uri="{FF2B5EF4-FFF2-40B4-BE49-F238E27FC236}">
                <a16:creationId xmlns:a16="http://schemas.microsoft.com/office/drawing/2014/main" id="{86F353AC-AF5F-3CDC-9C4B-EF7098581E0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377651"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9">
            <a:extLst>
              <a:ext uri="{FF2B5EF4-FFF2-40B4-BE49-F238E27FC236}">
                <a16:creationId xmlns:a16="http://schemas.microsoft.com/office/drawing/2014/main" id="{C558B749-C649-55C8-9EE8-E9DC64AE5599}"/>
              </a:ext>
            </a:extLst>
          </p:cNvPr>
          <p:cNvSpPr txBox="1">
            <a:spLocks noChangeArrowheads="1"/>
          </p:cNvSpPr>
          <p:nvPr/>
        </p:nvSpPr>
        <p:spPr bwMode="auto">
          <a:xfrm>
            <a:off x="6991712" y="5522187"/>
            <a:ext cx="121112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 Manager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93BC5"/>
                </a:solidFill>
                <a:latin typeface="Arial" panose="020B0604020202020204" pitchFamily="34" charset="0"/>
                <a:cs typeface="Arial" panose="020B0604020202020204" pitchFamily="34" charset="0"/>
              </a:rPr>
              <a:t>Virtual private cloud (VPC)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Nested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12</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38" name="Graphic 37">
            <a:extLst>
              <a:ext uri="{FF2B5EF4-FFF2-40B4-BE49-F238E27FC236}">
                <a16:creationId xmlns:a16="http://schemas.microsoft.com/office/drawing/2014/main" id="{D78ED6D3-1731-8249-BC37-43C145C9883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pic>
        <p:nvPicPr>
          <p:cNvPr id="39" name="Graphic 38">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pic>
        <p:nvPicPr>
          <p:cNvPr id="40" name="Graphic 39">
            <a:extLst>
              <a:ext uri="{FF2B5EF4-FFF2-40B4-BE49-F238E27FC236}">
                <a16:creationId xmlns:a16="http://schemas.microsoft.com/office/drawing/2014/main" id="{9474FE5B-6F6B-3946-8872-A532AFA23B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4661" y="3203688"/>
            <a:ext cx="381000" cy="381000"/>
          </a:xfrm>
          <a:prstGeom prst="rect">
            <a:avLst/>
          </a:prstGeom>
        </p:spPr>
      </p:pic>
      <p:pic>
        <p:nvPicPr>
          <p:cNvPr id="43" name="Graphic 42">
            <a:extLst>
              <a:ext uri="{FF2B5EF4-FFF2-40B4-BE49-F238E27FC236}">
                <a16:creationId xmlns:a16="http://schemas.microsoft.com/office/drawing/2014/main" id="{A74AE28F-6CAB-A441-8087-FEEB6E464F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0793" y="4257136"/>
            <a:ext cx="381000" cy="381000"/>
          </a:xfrm>
          <a:prstGeom prst="rect">
            <a:avLst/>
          </a:prstGeom>
        </p:spPr>
      </p:pic>
      <p:grpSp>
        <p:nvGrpSpPr>
          <p:cNvPr id="2" name="Group 1">
            <a:extLst>
              <a:ext uri="{FF2B5EF4-FFF2-40B4-BE49-F238E27FC236}">
                <a16:creationId xmlns:a16="http://schemas.microsoft.com/office/drawing/2014/main" id="{3E176482-3C02-CE1D-C654-068FD305218D}"/>
              </a:ext>
            </a:extLst>
          </p:cNvPr>
          <p:cNvGrpSpPr/>
          <p:nvPr/>
        </p:nvGrpSpPr>
        <p:grpSpPr>
          <a:xfrm>
            <a:off x="5625233" y="3354166"/>
            <a:ext cx="1115568" cy="716529"/>
            <a:chOff x="5625233" y="3348677"/>
            <a:chExt cx="1115568" cy="716529"/>
          </a:xfrm>
        </p:grpSpPr>
        <p:pic>
          <p:nvPicPr>
            <p:cNvPr id="48" name="Graphic 60">
              <a:extLst>
                <a:ext uri="{FF2B5EF4-FFF2-40B4-BE49-F238E27FC236}">
                  <a16:creationId xmlns:a16="http://schemas.microsoft.com/office/drawing/2014/main" id="{CACA4B48-DA5D-B96A-E94F-A365D3121A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Group 49">
            <a:extLst>
              <a:ext uri="{FF2B5EF4-FFF2-40B4-BE49-F238E27FC236}">
                <a16:creationId xmlns:a16="http://schemas.microsoft.com/office/drawing/2014/main" id="{2F693CE9-64F4-024C-FC4D-9D9AAB346AFF}"/>
              </a:ext>
            </a:extLst>
          </p:cNvPr>
          <p:cNvGrpSpPr/>
          <p:nvPr/>
        </p:nvGrpSpPr>
        <p:grpSpPr>
          <a:xfrm>
            <a:off x="9826066" y="3354166"/>
            <a:ext cx="1115568" cy="716529"/>
            <a:chOff x="5625233" y="3348677"/>
            <a:chExt cx="1115568" cy="716529"/>
          </a:xfrm>
        </p:grpSpPr>
        <p:pic>
          <p:nvPicPr>
            <p:cNvPr id="51" name="Graphic 60">
              <a:extLst>
                <a:ext uri="{FF2B5EF4-FFF2-40B4-BE49-F238E27FC236}">
                  <a16:creationId xmlns:a16="http://schemas.microsoft.com/office/drawing/2014/main" id="{EC4D4B56-A20C-0FE4-A7B4-7E8591E59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3" name="Group 52">
            <a:extLst>
              <a:ext uri="{FF2B5EF4-FFF2-40B4-BE49-F238E27FC236}">
                <a16:creationId xmlns:a16="http://schemas.microsoft.com/office/drawing/2014/main" id="{2B4C8F49-AB05-93A1-B687-3CC0FAA818AC}"/>
              </a:ext>
            </a:extLst>
          </p:cNvPr>
          <p:cNvGrpSpPr/>
          <p:nvPr/>
        </p:nvGrpSpPr>
        <p:grpSpPr>
          <a:xfrm>
            <a:off x="5625233" y="4408526"/>
            <a:ext cx="1115568" cy="716529"/>
            <a:chOff x="5625233" y="3348677"/>
            <a:chExt cx="1115568" cy="716529"/>
          </a:xfrm>
        </p:grpSpPr>
        <p:pic>
          <p:nvPicPr>
            <p:cNvPr id="54" name="Graphic 60">
              <a:extLst>
                <a:ext uri="{FF2B5EF4-FFF2-40B4-BE49-F238E27FC236}">
                  <a16:creationId xmlns:a16="http://schemas.microsoft.com/office/drawing/2014/main" id="{D4888798-1EE7-33B7-10DC-995329F5E7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6" name="Group 55">
            <a:extLst>
              <a:ext uri="{FF2B5EF4-FFF2-40B4-BE49-F238E27FC236}">
                <a16:creationId xmlns:a16="http://schemas.microsoft.com/office/drawing/2014/main" id="{4E22265B-6C85-91B9-F591-7A7F9623285C}"/>
              </a:ext>
            </a:extLst>
          </p:cNvPr>
          <p:cNvGrpSpPr/>
          <p:nvPr/>
        </p:nvGrpSpPr>
        <p:grpSpPr>
          <a:xfrm>
            <a:off x="9826066" y="4408526"/>
            <a:ext cx="1115568" cy="716529"/>
            <a:chOff x="5625233" y="3348677"/>
            <a:chExt cx="1115568" cy="716529"/>
          </a:xfrm>
        </p:grpSpPr>
        <p:pic>
          <p:nvPicPr>
            <p:cNvPr id="57" name="Graphic 60">
              <a:extLst>
                <a:ext uri="{FF2B5EF4-FFF2-40B4-BE49-F238E27FC236}">
                  <a16:creationId xmlns:a16="http://schemas.microsoft.com/office/drawing/2014/main" id="{52ACC209-0930-8C1E-4AC3-549296D42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1" name="Group 60">
            <a:extLst>
              <a:ext uri="{FF2B5EF4-FFF2-40B4-BE49-F238E27FC236}">
                <a16:creationId xmlns:a16="http://schemas.microsoft.com/office/drawing/2014/main" id="{CBE187CB-E27B-B792-8B34-815FD681ABAB}"/>
              </a:ext>
            </a:extLst>
          </p:cNvPr>
          <p:cNvGrpSpPr/>
          <p:nvPr/>
        </p:nvGrpSpPr>
        <p:grpSpPr>
          <a:xfrm>
            <a:off x="5565634" y="2355102"/>
            <a:ext cx="1234766" cy="720397"/>
            <a:chOff x="3959051" y="3922713"/>
            <a:chExt cx="1234766" cy="720397"/>
          </a:xfrm>
        </p:grpSpPr>
        <p:sp>
          <p:nvSpPr>
            <p:cNvPr id="62" name="TextBox 17">
              <a:extLst>
                <a:ext uri="{FF2B5EF4-FFF2-40B4-BE49-F238E27FC236}">
                  <a16:creationId xmlns:a16="http://schemas.microsoft.com/office/drawing/2014/main" id="{734C55DB-726A-5605-F12F-28F9BACAE16A}"/>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39BDD687-6523-0328-9246-65EBDC36BD25}"/>
              </a:ext>
            </a:extLst>
          </p:cNvPr>
          <p:cNvGrpSpPr/>
          <p:nvPr/>
        </p:nvGrpSpPr>
        <p:grpSpPr>
          <a:xfrm>
            <a:off x="9748549" y="2355102"/>
            <a:ext cx="1234766" cy="720397"/>
            <a:chOff x="3959051" y="3922713"/>
            <a:chExt cx="1234766" cy="720397"/>
          </a:xfrm>
        </p:grpSpPr>
        <p:sp>
          <p:nvSpPr>
            <p:cNvPr id="68" name="TextBox 17">
              <a:extLst>
                <a:ext uri="{FF2B5EF4-FFF2-40B4-BE49-F238E27FC236}">
                  <a16:creationId xmlns:a16="http://schemas.microsoft.com/office/drawing/2014/main" id="{79E711FC-F7A2-82AA-BBB7-FF35C6D8ED2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0" name="Straight Connector 69">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3" name="Graphic 27">
            <a:extLst>
              <a:ext uri="{FF2B5EF4-FFF2-40B4-BE49-F238E27FC236}">
                <a16:creationId xmlns:a16="http://schemas.microsoft.com/office/drawing/2014/main" id="{C81E83D2-FC60-AA00-BCC3-58AC855DE7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extLst>
      <p:ext uri="{BB962C8B-B14F-4D97-AF65-F5344CB8AC3E}">
        <p14:creationId xmlns:p14="http://schemas.microsoft.com/office/powerpoint/2010/main" val="2690020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 name="Graphic 1">
            <a:extLst>
              <a:ext uri="{FF2B5EF4-FFF2-40B4-BE49-F238E27FC236}">
                <a16:creationId xmlns:a16="http://schemas.microsoft.com/office/drawing/2014/main" id="{9417B940-77B9-3DEE-ACDE-94654DAF9C0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39334" y="1185863"/>
            <a:ext cx="762000" cy="762000"/>
          </a:xfrm>
          <a:prstGeom prst="rect">
            <a:avLst/>
          </a:prstGeom>
        </p:spPr>
      </p:pic>
      <p:sp>
        <p:nvSpPr>
          <p:cNvPr id="3" name="TextBox 21">
            <a:extLst>
              <a:ext uri="{FF2B5EF4-FFF2-40B4-BE49-F238E27FC236}">
                <a16:creationId xmlns:a16="http://schemas.microsoft.com/office/drawing/2014/main" id="{17A73086-CCB2-5FD8-D714-B8F344CC297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Service Management Connector (SMC)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7D4E1D3F-4B42-A462-766C-1BD20A22B7C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Tree>
    <p:extLst>
      <p:ext uri="{BB962C8B-B14F-4D97-AF65-F5344CB8AC3E}">
        <p14:creationId xmlns:p14="http://schemas.microsoft.com/office/powerpoint/2010/main" val="16447407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AWS Cloud Digital Interface</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a:t>Migration &amp;</a:t>
            </a:r>
            <a:br>
              <a:rPr lang="en-US" altLang="en-US"/>
            </a:br>
            <a:r>
              <a:rPr lang="en-US" altLang="en-US"/>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50290"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331"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4583083"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611417" y="328798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4583083" y="4322169"/>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5724"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724"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5952" y="27974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471374"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471374" y="4333282"/>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471373" y="5376269"/>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Refactor Spaces environments</a:t>
            </a:r>
          </a:p>
        </p:txBody>
      </p:sp>
      <p:pic>
        <p:nvPicPr>
          <p:cNvPr id="30" name="Graphic 7">
            <a:extLst>
              <a:ext uri="{FF2B5EF4-FFF2-40B4-BE49-F238E27FC236}">
                <a16:creationId xmlns:a16="http://schemas.microsoft.com/office/drawing/2014/main" id="{D049DC16-D97B-E441-B44B-9DC5E8CE8C9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64738"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a:extLst>
              <a:ext uri="{FF2B5EF4-FFF2-40B4-BE49-F238E27FC236}">
                <a16:creationId xmlns:a16="http://schemas.microsoft.com/office/drawing/2014/main" id="{8BDA05E5-16A3-EA4C-A428-4EE197FA8D6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64738" y="4896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a:extLst>
              <a:ext uri="{FF2B5EF4-FFF2-40B4-BE49-F238E27FC236}">
                <a16:creationId xmlns:a16="http://schemas.microsoft.com/office/drawing/2014/main" id="{893C4E07-80C3-0742-926F-E725698F606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64738"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7">
            <a:extLst>
              <a:ext uri="{FF2B5EF4-FFF2-40B4-BE49-F238E27FC236}">
                <a16:creationId xmlns:a16="http://schemas.microsoft.com/office/drawing/2014/main" id="{2C77D230-5BBF-9CFC-AD67-E2058BCBCE63}"/>
              </a:ext>
            </a:extLst>
          </p:cNvPr>
          <p:cNvSpPr txBox="1">
            <a:spLocks noChangeArrowheads="1"/>
          </p:cNvSpPr>
          <p:nvPr/>
        </p:nvSpPr>
        <p:spPr bwMode="auto">
          <a:xfrm>
            <a:off x="5613484" y="4322169"/>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AS2</a:t>
            </a:r>
          </a:p>
        </p:txBody>
      </p:sp>
      <p:pic>
        <p:nvPicPr>
          <p:cNvPr id="3" name="Graphic 20">
            <a:extLst>
              <a:ext uri="{FF2B5EF4-FFF2-40B4-BE49-F238E27FC236}">
                <a16:creationId xmlns:a16="http://schemas.microsoft.com/office/drawing/2014/main" id="{558350AD-463F-265C-A7D3-794BA192C08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936125"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374AD368-F4E6-057F-7C5D-2D1371E57208}"/>
              </a:ext>
            </a:extLst>
          </p:cNvPr>
          <p:cNvSpPr txBox="1">
            <a:spLocks noChangeArrowheads="1"/>
          </p:cNvSpPr>
          <p:nvPr/>
        </p:nvSpPr>
        <p:spPr bwMode="auto">
          <a:xfrm>
            <a:off x="7350290" y="4299944"/>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Discovery</a:t>
            </a:r>
          </a:p>
        </p:txBody>
      </p:sp>
      <p:pic>
        <p:nvPicPr>
          <p:cNvPr id="7" name="Graphic 6">
            <a:extLst>
              <a:ext uri="{FF2B5EF4-FFF2-40B4-BE49-F238E27FC236}">
                <a16:creationId xmlns:a16="http://schemas.microsoft.com/office/drawing/2014/main" id="{31B100B5-57B7-4354-F7F4-6BC3DFC740B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699331"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FA6AF205-7F00-F93D-F63C-B40646556120}"/>
              </a:ext>
            </a:extLst>
          </p:cNvPr>
          <p:cNvSpPr txBox="1">
            <a:spLocks noChangeArrowheads="1"/>
          </p:cNvSpPr>
          <p:nvPr/>
        </p:nvSpPr>
        <p:spPr bwMode="auto">
          <a:xfrm>
            <a:off x="2635146" y="3298825"/>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Agentless Collector</a:t>
            </a:r>
          </a:p>
        </p:txBody>
      </p:sp>
      <p:sp>
        <p:nvSpPr>
          <p:cNvPr id="9" name="TextBox 16">
            <a:extLst>
              <a:ext uri="{FF2B5EF4-FFF2-40B4-BE49-F238E27FC236}">
                <a16:creationId xmlns:a16="http://schemas.microsoft.com/office/drawing/2014/main" id="{A90B37D3-45E2-FF63-8D9E-D625F6DBF0FD}"/>
              </a:ext>
            </a:extLst>
          </p:cNvPr>
          <p:cNvSpPr txBox="1">
            <a:spLocks noChangeArrowheads="1"/>
          </p:cNvSpPr>
          <p:nvPr/>
        </p:nvSpPr>
        <p:spPr bwMode="auto">
          <a:xfrm>
            <a:off x="2635146" y="4333282"/>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Discovery Agent</a:t>
            </a:r>
          </a:p>
        </p:txBody>
      </p:sp>
      <p:sp>
        <p:nvSpPr>
          <p:cNvPr id="10" name="TextBox 17">
            <a:extLst>
              <a:ext uri="{FF2B5EF4-FFF2-40B4-BE49-F238E27FC236}">
                <a16:creationId xmlns:a16="http://schemas.microsoft.com/office/drawing/2014/main" id="{72A65921-FF77-3A9F-83F6-55DE718843CD}"/>
              </a:ext>
            </a:extLst>
          </p:cNvPr>
          <p:cNvSpPr txBox="1">
            <a:spLocks noChangeArrowheads="1"/>
          </p:cNvSpPr>
          <p:nvPr/>
        </p:nvSpPr>
        <p:spPr bwMode="auto">
          <a:xfrm>
            <a:off x="2635145" y="5376269"/>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Migration Evaluator Collector</a:t>
            </a:r>
          </a:p>
        </p:txBody>
      </p:sp>
      <p:pic>
        <p:nvPicPr>
          <p:cNvPr id="12" name="Graphic 7">
            <a:extLst>
              <a:ext uri="{FF2B5EF4-FFF2-40B4-BE49-F238E27FC236}">
                <a16:creationId xmlns:a16="http://schemas.microsoft.com/office/drawing/2014/main" id="{7BC1F563-1751-1EB2-05E0-BF7AEF56E93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3128510"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0">
            <a:extLst>
              <a:ext uri="{FF2B5EF4-FFF2-40B4-BE49-F238E27FC236}">
                <a16:creationId xmlns:a16="http://schemas.microsoft.com/office/drawing/2014/main" id="{C974037B-5079-794F-010C-089DE57079C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128510" y="4896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2">
            <a:extLst>
              <a:ext uri="{FF2B5EF4-FFF2-40B4-BE49-F238E27FC236}">
                <a16:creationId xmlns:a16="http://schemas.microsoft.com/office/drawing/2014/main" id="{A61034F5-FABC-C522-4588-428AFF032B6B}"/>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128510"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13</a:t>
            </a:fld>
            <a:endParaRPr lang="en-US" altLang="en-US" dirty="0">
              <a:solidFill>
                <a:schemeClr val="bg1"/>
              </a:solidFill>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B47B044A-571B-2346-BAA8-36BC7FF22EB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Mainframe Modernization</a:t>
            </a:r>
          </a:p>
        </p:txBody>
      </p:sp>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Developer</a:t>
            </a:r>
          </a:p>
        </p:txBody>
      </p:sp>
      <p:pic>
        <p:nvPicPr>
          <p:cNvPr id="28" name="Graphic 36">
            <a:extLst>
              <a:ext uri="{FF2B5EF4-FFF2-40B4-BE49-F238E27FC236}">
                <a16:creationId xmlns:a16="http://schemas.microsoft.com/office/drawing/2014/main" id="{0585AA42-A8B6-2842-976A-CDFA6D9BD1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8774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a:extLst>
              <a:ext uri="{FF2B5EF4-FFF2-40B4-BE49-F238E27FC236}">
                <a16:creationId xmlns:a16="http://schemas.microsoft.com/office/drawing/2014/main" id="{368A1923-C29C-894F-B0B4-63A12A94F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8404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a:extLst>
              <a:ext uri="{FF2B5EF4-FFF2-40B4-BE49-F238E27FC236}">
                <a16:creationId xmlns:a16="http://schemas.microsoft.com/office/drawing/2014/main" id="{89CF96CC-1790-2B4F-A42D-8CF085B011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7749"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a:extLst>
              <a:ext uri="{FF2B5EF4-FFF2-40B4-BE49-F238E27FC236}">
                <a16:creationId xmlns:a16="http://schemas.microsoft.com/office/drawing/2014/main" id="{01607F0D-7833-D041-81E0-6FA07CA13E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87749"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a:extLst>
              <a:ext uri="{FF2B5EF4-FFF2-40B4-BE49-F238E27FC236}">
                <a16:creationId xmlns:a16="http://schemas.microsoft.com/office/drawing/2014/main" id="{D0193553-B002-1D4F-84D2-698CC0E8243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88805"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a:t>Networking &amp;</a:t>
            </a:r>
            <a:br>
              <a:rPr lang="en-US" altLang="en-US"/>
            </a:br>
            <a:r>
              <a:rPr lang="en-US" altLang="en-US"/>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132</a:t>
            </a:fld>
            <a:endParaRPr lang="en-US" altLang="en-US">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89930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29996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5722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57224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90089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9996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91912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18191"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 recovery controller</a:t>
            </a:r>
          </a:p>
        </p:txBody>
      </p:sp>
      <p:pic>
        <p:nvPicPr>
          <p:cNvPr id="56" name="Graphic 31">
            <a:extLst>
              <a:ext uri="{FF2B5EF4-FFF2-40B4-BE49-F238E27FC236}">
                <a16:creationId xmlns:a16="http://schemas.microsoft.com/office/drawing/2014/main" id="{FFC604E3-7457-EA4D-95C3-99EBE11AEC9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588193"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58" name="Graphic 31">
            <a:extLst>
              <a:ext uri="{FF2B5EF4-FFF2-40B4-BE49-F238E27FC236}">
                <a16:creationId xmlns:a16="http://schemas.microsoft.com/office/drawing/2014/main" id="{D532E1BE-3FEF-E24F-AC75-68042553F73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791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60" name="Graphic 31">
            <a:extLst>
              <a:ext uri="{FF2B5EF4-FFF2-40B4-BE49-F238E27FC236}">
                <a16:creationId xmlns:a16="http://schemas.microsoft.com/office/drawing/2014/main" id="{3B328008-C709-C448-B8A3-C40103022AC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7910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47EDF92A-5579-D04A-8219-2CB44A1A9ADB}"/>
              </a:ext>
            </a:extLst>
          </p:cNvPr>
          <p:cNvSpPr txBox="1">
            <a:spLocks noChangeArrowheads="1"/>
          </p:cNvSpPr>
          <p:nvPr/>
        </p:nvSpPr>
        <p:spPr bwMode="auto">
          <a:xfrm>
            <a:off x="2778718" y="326072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Attachment</a:t>
            </a:r>
          </a:p>
        </p:txBody>
      </p:sp>
      <p:pic>
        <p:nvPicPr>
          <p:cNvPr id="46" name="Graphic 8">
            <a:extLst>
              <a:ext uri="{FF2B5EF4-FFF2-40B4-BE49-F238E27FC236}">
                <a16:creationId xmlns:a16="http://schemas.microsoft.com/office/drawing/2014/main" id="{21217C95-0093-7D4B-AC1A-AD9B666AF110}"/>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123407"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133</a:t>
            </a:fld>
            <a:endParaRPr lang="en-US" altLang="en-US">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19"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Carrier gateway</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42834211-EDE7-8147-AEA8-0157859A3F1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945914" y="5003722"/>
            <a:ext cx="457200" cy="457200"/>
          </a:xfrm>
          <a:prstGeom prst="rect">
            <a:avLst/>
          </a:prstGeom>
        </p:spPr>
      </p:pic>
      <p:sp>
        <p:nvSpPr>
          <p:cNvPr id="39" name="TextBox 22">
            <a:extLst>
              <a:ext uri="{FF2B5EF4-FFF2-40B4-BE49-F238E27FC236}">
                <a16:creationId xmlns:a16="http://schemas.microsoft.com/office/drawing/2014/main" id="{D7E0AE19-98CB-F74E-84A9-FF3B1DB0215D}"/>
              </a:ext>
            </a:extLst>
          </p:cNvPr>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40" name="Graphic 39">
            <a:extLst>
              <a:ext uri="{FF2B5EF4-FFF2-40B4-BE49-F238E27FC236}">
                <a16:creationId xmlns:a16="http://schemas.microsoft.com/office/drawing/2014/main" id="{FACEBE2B-E267-CA4D-9D10-BB923DA1E7D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514674" y="5003722"/>
            <a:ext cx="457200" cy="457200"/>
          </a:xfrm>
          <a:prstGeom prst="rect">
            <a:avLst/>
          </a:prstGeom>
        </p:spPr>
      </p:pic>
      <p:sp>
        <p:nvSpPr>
          <p:cNvPr id="2" name="TextBox 22">
            <a:extLst>
              <a:ext uri="{FF2B5EF4-FFF2-40B4-BE49-F238E27FC236}">
                <a16:creationId xmlns:a16="http://schemas.microsoft.com/office/drawing/2014/main" id="{FCDCCFA7-134E-EA68-DAD0-F99B73012486}"/>
              </a:ext>
            </a:extLst>
          </p:cNvPr>
          <p:cNvSpPr txBox="1">
            <a:spLocks noChangeArrowheads="1"/>
          </p:cNvSpPr>
          <p:nvPr/>
        </p:nvSpPr>
        <p:spPr bwMode="auto">
          <a:xfrm>
            <a:off x="8663074"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private cloud (VPC)</a:t>
            </a:r>
          </a:p>
        </p:txBody>
      </p:sp>
      <p:pic>
        <p:nvPicPr>
          <p:cNvPr id="3" name="Graphic 2">
            <a:extLst>
              <a:ext uri="{FF2B5EF4-FFF2-40B4-BE49-F238E27FC236}">
                <a16:creationId xmlns:a16="http://schemas.microsoft.com/office/drawing/2014/main" id="{191F783D-F408-3425-8289-D815084450D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9105900" y="5004127"/>
            <a:ext cx="457200" cy="4572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769629" y="3279775"/>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769629" y="4375150"/>
            <a:ext cx="12525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Classic Load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002595" y="3276601"/>
            <a:ext cx="1053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Network Load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385"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28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7967135" y="4375150"/>
            <a:ext cx="11138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 Load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92802"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81301"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515067" y="4187898"/>
            <a:ext cx="16754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Core network edge</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6">
            <a:extLst>
              <a:ext uri="{FF2B5EF4-FFF2-40B4-BE49-F238E27FC236}">
                <a16:creationId xmlns:a16="http://schemas.microsoft.com/office/drawing/2014/main" id="{6476301F-F038-CE49-B8BA-5AE192A8EFD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4213"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a:extLst>
              <a:ext uri="{FF2B5EF4-FFF2-40B4-BE49-F238E27FC236}">
                <a16:creationId xmlns:a16="http://schemas.microsoft.com/office/drawing/2014/main" id="{16969F87-FED3-934D-8B9C-9EDB0975C7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2421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6">
            <a:extLst>
              <a:ext uri="{FF2B5EF4-FFF2-40B4-BE49-F238E27FC236}">
                <a16:creationId xmlns:a16="http://schemas.microsoft.com/office/drawing/2014/main" id="{F8AAAF8F-E4A5-8131-D2F6-E94090983C7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716072CD-3E96-7F9F-DD20-1AAF8A235651}"/>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 name="Straight Connector 3">
            <a:extLst>
              <a:ext uri="{FF2B5EF4-FFF2-40B4-BE49-F238E27FC236}">
                <a16:creationId xmlns:a16="http://schemas.microsoft.com/office/drawing/2014/main" id="{1F920FF2-8678-DC47-C88F-6A6718E1FCB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23">
            <a:extLst>
              <a:ext uri="{FF2B5EF4-FFF2-40B4-BE49-F238E27FC236}">
                <a16:creationId xmlns:a16="http://schemas.microsoft.com/office/drawing/2014/main" id="{82ED3C4B-2A31-0315-A7C2-A56F8FC8BFD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91B23C82-58FB-7688-242B-94279298C1E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E907082D-568A-45F3-A2A8-5FED5792F00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Verified Access</a:t>
            </a:r>
          </a:p>
        </p:txBody>
      </p:sp>
      <p:sp>
        <p:nvSpPr>
          <p:cNvPr id="8" name="TextBox 29">
            <a:extLst>
              <a:ext uri="{FF2B5EF4-FFF2-40B4-BE49-F238E27FC236}">
                <a16:creationId xmlns:a16="http://schemas.microsoft.com/office/drawing/2014/main" id="{2DAE7A47-E986-3470-7429-716C89564D54}"/>
              </a:ext>
            </a:extLst>
          </p:cNvPr>
          <p:cNvSpPr txBox="1">
            <a:spLocks noChangeArrowheads="1"/>
          </p:cNvSpPr>
          <p:nvPr/>
        </p:nvSpPr>
        <p:spPr bwMode="auto">
          <a:xfrm>
            <a:off x="2567639" y="5202974"/>
            <a:ext cx="15703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Transit gateway route table attachment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9" name="Graphic 30">
            <a:extLst>
              <a:ext uri="{FF2B5EF4-FFF2-40B4-BE49-F238E27FC236}">
                <a16:creationId xmlns:a16="http://schemas.microsoft.com/office/drawing/2014/main" id="{DFA57837-84AE-3777-3BA8-2558DA9470B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24213" y="4735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0993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Braket</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9247760" y="326192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3457182"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10413876" y="326033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2287190" y="440431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State vector</a:t>
            </a:r>
          </a:p>
        </p:txBody>
      </p:sp>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256" y="3955006"/>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2939" y="3955006"/>
            <a:ext cx="457200" cy="457200"/>
          </a:xfrm>
          <a:prstGeom prst="rect">
            <a:avLst/>
          </a:prstGeom>
        </p:spPr>
      </p:pic>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4611100"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Noise simulator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A6C1A92E-1F00-874C-B227-F37AD2EEECC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979254" y="3955006"/>
            <a:ext cx="457200" cy="457200"/>
          </a:xfrm>
          <a:prstGeom prst="rect">
            <a:avLst/>
          </a:prstGeom>
        </p:spPr>
      </p:pic>
      <p:sp>
        <p:nvSpPr>
          <p:cNvPr id="52" name="TextBox 11">
            <a:extLst>
              <a:ext uri="{FF2B5EF4-FFF2-40B4-BE49-F238E27FC236}">
                <a16:creationId xmlns:a16="http://schemas.microsoft.com/office/drawing/2014/main" id="{6E0EE691-F541-4BE5-D892-13191247300B}"/>
              </a:ext>
            </a:extLst>
          </p:cNvPr>
          <p:cNvSpPr txBox="1">
            <a:spLocks noChangeArrowheads="1"/>
          </p:cNvSpPr>
          <p:nvPr/>
        </p:nvSpPr>
        <p:spPr bwMode="auto">
          <a:xfrm>
            <a:off x="2287190"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Chandelier</a:t>
            </a:r>
          </a:p>
        </p:txBody>
      </p:sp>
      <p:sp>
        <p:nvSpPr>
          <p:cNvPr id="54" name="TextBox 12">
            <a:extLst>
              <a:ext uri="{FF2B5EF4-FFF2-40B4-BE49-F238E27FC236}">
                <a16:creationId xmlns:a16="http://schemas.microsoft.com/office/drawing/2014/main" id="{82AAF9E8-609C-130F-8527-F1787D3F7EED}"/>
              </a:ext>
            </a:extLst>
          </p:cNvPr>
          <p:cNvSpPr txBox="1">
            <a:spLocks noChangeArrowheads="1"/>
          </p:cNvSpPr>
          <p:nvPr/>
        </p:nvSpPr>
        <p:spPr bwMode="auto">
          <a:xfrm>
            <a:off x="3457182"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Chip</a:t>
            </a:r>
          </a:p>
        </p:txBody>
      </p:sp>
      <p:sp>
        <p:nvSpPr>
          <p:cNvPr id="55" name="TextBox 15">
            <a:extLst>
              <a:ext uri="{FF2B5EF4-FFF2-40B4-BE49-F238E27FC236}">
                <a16:creationId xmlns:a16="http://schemas.microsoft.com/office/drawing/2014/main" id="{62370DBF-C0B4-CE42-5024-45D64D401E1F}"/>
              </a:ext>
            </a:extLst>
          </p:cNvPr>
          <p:cNvSpPr txBox="1">
            <a:spLocks noChangeArrowheads="1"/>
          </p:cNvSpPr>
          <p:nvPr/>
        </p:nvSpPr>
        <p:spPr bwMode="auto">
          <a:xfrm>
            <a:off x="4617944"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QPU</a:t>
            </a:r>
          </a:p>
        </p:txBody>
      </p:sp>
      <p:sp>
        <p:nvSpPr>
          <p:cNvPr id="57" name="TextBox 16">
            <a:extLst>
              <a:ext uri="{FF2B5EF4-FFF2-40B4-BE49-F238E27FC236}">
                <a16:creationId xmlns:a16="http://schemas.microsoft.com/office/drawing/2014/main" id="{16FC128C-5202-7662-2664-828CBA9367AA}"/>
              </a:ext>
            </a:extLst>
          </p:cNvPr>
          <p:cNvSpPr txBox="1">
            <a:spLocks noChangeArrowheads="1"/>
          </p:cNvSpPr>
          <p:nvPr/>
        </p:nvSpPr>
        <p:spPr bwMode="auto">
          <a:xfrm>
            <a:off x="5772090"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a:t>
            </a:r>
          </a:p>
        </p:txBody>
      </p:sp>
      <p:sp>
        <p:nvSpPr>
          <p:cNvPr id="58" name="TextBox 17">
            <a:extLst>
              <a:ext uri="{FF2B5EF4-FFF2-40B4-BE49-F238E27FC236}">
                <a16:creationId xmlns:a16="http://schemas.microsoft.com/office/drawing/2014/main" id="{D426703B-4CB7-E0C0-A93D-216AF1CB4B97}"/>
              </a:ext>
            </a:extLst>
          </p:cNvPr>
          <p:cNvSpPr txBox="1">
            <a:spLocks noChangeArrowheads="1"/>
          </p:cNvSpPr>
          <p:nvPr/>
        </p:nvSpPr>
        <p:spPr bwMode="auto">
          <a:xfrm>
            <a:off x="6932852"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 1</a:t>
            </a:r>
          </a:p>
        </p:txBody>
      </p:sp>
      <p:sp>
        <p:nvSpPr>
          <p:cNvPr id="60" name="TextBox 18">
            <a:extLst>
              <a:ext uri="{FF2B5EF4-FFF2-40B4-BE49-F238E27FC236}">
                <a16:creationId xmlns:a16="http://schemas.microsoft.com/office/drawing/2014/main" id="{318BC891-E1A2-0556-1884-FCB99E2BBF59}"/>
              </a:ext>
            </a:extLst>
          </p:cNvPr>
          <p:cNvSpPr txBox="1">
            <a:spLocks noChangeArrowheads="1"/>
          </p:cNvSpPr>
          <p:nvPr/>
        </p:nvSpPr>
        <p:spPr bwMode="auto">
          <a:xfrm>
            <a:off x="8103877"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 2</a:t>
            </a:r>
          </a:p>
        </p:txBody>
      </p:sp>
      <p:pic>
        <p:nvPicPr>
          <p:cNvPr id="61" name="Graphic 60">
            <a:extLst>
              <a:ext uri="{FF2B5EF4-FFF2-40B4-BE49-F238E27FC236}">
                <a16:creationId xmlns:a16="http://schemas.microsoft.com/office/drawing/2014/main" id="{9EBDB4F0-BB85-2E75-F903-FDD77A6A01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2939" y="2810237"/>
            <a:ext cx="457200" cy="457200"/>
          </a:xfrm>
          <a:prstGeom prst="rect">
            <a:avLst/>
          </a:prstGeom>
        </p:spPr>
      </p:pic>
      <p:pic>
        <p:nvPicPr>
          <p:cNvPr id="63" name="Graphic 62">
            <a:extLst>
              <a:ext uri="{FF2B5EF4-FFF2-40B4-BE49-F238E27FC236}">
                <a16:creationId xmlns:a16="http://schemas.microsoft.com/office/drawing/2014/main" id="{17E33411-6B4D-3338-9D2B-1B8CF4E007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26256" y="2810237"/>
            <a:ext cx="457200" cy="457200"/>
          </a:xfrm>
          <a:prstGeom prst="rect">
            <a:avLst/>
          </a:prstGeom>
        </p:spPr>
      </p:pic>
      <p:pic>
        <p:nvPicPr>
          <p:cNvPr id="64" name="Graphic 63">
            <a:extLst>
              <a:ext uri="{FF2B5EF4-FFF2-40B4-BE49-F238E27FC236}">
                <a16:creationId xmlns:a16="http://schemas.microsoft.com/office/drawing/2014/main" id="{4AFD3B6D-1DDD-E5DF-03E9-2F5A22322F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79254" y="2810237"/>
            <a:ext cx="457200" cy="457200"/>
          </a:xfrm>
          <a:prstGeom prst="rect">
            <a:avLst/>
          </a:prstGeom>
        </p:spPr>
      </p:pic>
      <p:pic>
        <p:nvPicPr>
          <p:cNvPr id="65" name="Graphic 64">
            <a:extLst>
              <a:ext uri="{FF2B5EF4-FFF2-40B4-BE49-F238E27FC236}">
                <a16:creationId xmlns:a16="http://schemas.microsoft.com/office/drawing/2014/main" id="{959BCA12-783E-A642-68B5-C6537481483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38766" y="2804726"/>
            <a:ext cx="457200" cy="457200"/>
          </a:xfrm>
          <a:prstGeom prst="rect">
            <a:avLst/>
          </a:prstGeom>
        </p:spPr>
      </p:pic>
      <p:pic>
        <p:nvPicPr>
          <p:cNvPr id="66" name="Graphic 65">
            <a:extLst>
              <a:ext uri="{FF2B5EF4-FFF2-40B4-BE49-F238E27FC236}">
                <a16:creationId xmlns:a16="http://schemas.microsoft.com/office/drawing/2014/main" id="{BBC8F405-3F7D-E1F5-DDD6-09BBA97B19E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01235" y="2810562"/>
            <a:ext cx="457200" cy="457200"/>
          </a:xfrm>
          <a:prstGeom prst="rect">
            <a:avLst/>
          </a:prstGeom>
        </p:spPr>
      </p:pic>
      <p:pic>
        <p:nvPicPr>
          <p:cNvPr id="67" name="Graphic 66">
            <a:extLst>
              <a:ext uri="{FF2B5EF4-FFF2-40B4-BE49-F238E27FC236}">
                <a16:creationId xmlns:a16="http://schemas.microsoft.com/office/drawing/2014/main" id="{6C7A90AE-A53E-05E7-BF1D-1AC4D1FB09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72031" y="2804726"/>
            <a:ext cx="457200" cy="457200"/>
          </a:xfrm>
          <a:prstGeom prst="rect">
            <a:avLst/>
          </a:prstGeom>
        </p:spPr>
      </p:pic>
      <p:pic>
        <p:nvPicPr>
          <p:cNvPr id="70" name="Graphic 69">
            <a:extLst>
              <a:ext uri="{FF2B5EF4-FFF2-40B4-BE49-F238E27FC236}">
                <a16:creationId xmlns:a16="http://schemas.microsoft.com/office/drawing/2014/main" id="{0F2A70F7-A1C4-C3C0-5F41-3531AF1C466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16143" y="2804726"/>
            <a:ext cx="457200" cy="457200"/>
          </a:xfrm>
          <a:prstGeom prst="rect">
            <a:avLst/>
          </a:prstGeom>
        </p:spPr>
      </p:pic>
      <p:pic>
        <p:nvPicPr>
          <p:cNvPr id="71" name="Graphic 70">
            <a:extLst>
              <a:ext uri="{FF2B5EF4-FFF2-40B4-BE49-F238E27FC236}">
                <a16:creationId xmlns:a16="http://schemas.microsoft.com/office/drawing/2014/main" id="{AD0FC6C0-ED9F-1DF0-4889-E862CF9E87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82030" y="2804726"/>
            <a:ext cx="457200" cy="457200"/>
          </a:xfrm>
          <a:prstGeom prst="rect">
            <a:avLst/>
          </a:prstGeom>
        </p:spPr>
      </p:pic>
      <p:pic>
        <p:nvPicPr>
          <p:cNvPr id="72" name="Graphic 71">
            <a:extLst>
              <a:ext uri="{FF2B5EF4-FFF2-40B4-BE49-F238E27FC236}">
                <a16:creationId xmlns:a16="http://schemas.microsoft.com/office/drawing/2014/main" id="{6939FADC-51EC-F620-7A49-B9EE4D34C1CF}"/>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140695" y="3955006"/>
            <a:ext cx="457200" cy="457200"/>
          </a:xfrm>
          <a:prstGeom prst="rect">
            <a:avLst/>
          </a:prstGeom>
        </p:spPr>
      </p:pic>
      <p:pic>
        <p:nvPicPr>
          <p:cNvPr id="73" name="Graphic 72">
            <a:extLst>
              <a:ext uri="{FF2B5EF4-FFF2-40B4-BE49-F238E27FC236}">
                <a16:creationId xmlns:a16="http://schemas.microsoft.com/office/drawing/2014/main" id="{47DAD0FC-B323-A927-14C7-C9876AF7186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301235" y="3955006"/>
            <a:ext cx="457200" cy="457200"/>
          </a:xfrm>
          <a:prstGeom prst="rect">
            <a:avLst/>
          </a:prstGeom>
        </p:spPr>
      </p:pic>
      <p:sp>
        <p:nvSpPr>
          <p:cNvPr id="74" name="TextBox 17">
            <a:extLst>
              <a:ext uri="{FF2B5EF4-FFF2-40B4-BE49-F238E27FC236}">
                <a16:creationId xmlns:a16="http://schemas.microsoft.com/office/drawing/2014/main" id="{A7440740-FB19-0126-57C8-6C251AD8A4A5}"/>
              </a:ext>
            </a:extLst>
          </p:cNvPr>
          <p:cNvSpPr txBox="1">
            <a:spLocks noChangeArrowheads="1"/>
          </p:cNvSpPr>
          <p:nvPr/>
        </p:nvSpPr>
        <p:spPr bwMode="auto">
          <a:xfrm>
            <a:off x="577061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Embedded simulator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75" name="TextBox 17">
            <a:extLst>
              <a:ext uri="{FF2B5EF4-FFF2-40B4-BE49-F238E27FC236}">
                <a16:creationId xmlns:a16="http://schemas.microsoft.com/office/drawing/2014/main" id="{807EB985-F0A3-A18F-7191-1F01EE8E3EBB}"/>
              </a:ext>
            </a:extLst>
          </p:cNvPr>
          <p:cNvSpPr txBox="1">
            <a:spLocks noChangeArrowheads="1"/>
          </p:cNvSpPr>
          <p:nvPr/>
        </p:nvSpPr>
        <p:spPr bwMode="auto">
          <a:xfrm>
            <a:off x="693285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Managed simulator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dirty="0"/>
              <a:t>The architecture deck is available for both light and dark backgrounds. Determine which best fits your</a:t>
            </a:r>
            <a:br>
              <a:rPr lang="en-US" sz="1800" dirty="0"/>
            </a:br>
            <a:r>
              <a:rPr lang="en-US" sz="1800" dirty="0"/>
              <a:t>need – light backgrounds tend to be used on the web, while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dirty="0"/>
              <a:t>Locate the groups (see slides 27-28)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dirty="0"/>
              <a:t>If you downloaded the asset package from the </a:t>
            </a:r>
            <a:r>
              <a:rPr lang="en-US" sz="1800" dirty="0">
                <a:hlinkClick r:id="rId2"/>
              </a:rPr>
              <a:t>AWS Architecture Center</a:t>
            </a:r>
            <a:r>
              <a:rPr lang="en-US" sz="1800" dirty="0"/>
              <a:t>,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dirty="0">
                <a:solidFill>
                  <a:srgbClr val="1D1C1D"/>
                </a:solidFill>
              </a:rPr>
              <a:t>Connect the steps.</a:t>
            </a:r>
            <a:br>
              <a:rPr lang="en-US" altLang="en-US" sz="1800" dirty="0"/>
            </a:br>
            <a:r>
              <a:rPr lang="en-US" sz="1800" dirty="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dirty="0"/>
              <a:t>You can use numbers to help convey a specific order within your diagram (see slide 20).</a:t>
            </a:r>
            <a:endParaRPr lang="en-US" altLang="en-US" sz="1800" dirty="0"/>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140</a:t>
            </a:fld>
            <a:endParaRPr lang="en-US" altLang="en-US">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Cloud</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141</a:t>
            </a:fld>
            <a:endParaRPr lang="en-US" altLang="en-US">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142</a:t>
            </a:fld>
            <a:endParaRPr lang="en-US" altLang="en-US">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a:t>Security, Identity,</a:t>
            </a:r>
            <a:br>
              <a:rPr lang="en-US" altLang="en-US"/>
            </a:br>
            <a:r>
              <a:rPr lang="en-US" altLang="en-US"/>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143</a:t>
            </a:fld>
            <a:endParaRPr lang="en-US" altLang="en-US">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144</a:t>
            </a:fld>
            <a:endParaRPr lang="en-US" altLang="en-US">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1/7</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145</a:t>
            </a:fld>
            <a:endParaRPr lang="en-US" altLang="en-US">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2/7</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146</a:t>
            </a:fld>
            <a:endParaRPr lang="en-US" altLang="en-US">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3/7</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Directory</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Firewall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Managed</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786564" y="314762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7927277" y="314762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9373048" y="3147628"/>
            <a:ext cx="14053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786564" y="4149347"/>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7927277" y="4149347"/>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9373047" y="4149347"/>
            <a:ext cx="14053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786564" y="512935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7899497" y="5129358"/>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10799256" y="314303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10799256" y="4149347"/>
            <a:ext cx="1260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6869" y="26860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9090"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44598"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0677"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6869"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44598"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82107"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9090"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4192"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91206" y="36802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3804" y="4678929"/>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9373047" y="5129358"/>
            <a:ext cx="1405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 name="TextBox 27">
            <a:extLst>
              <a:ext uri="{FF2B5EF4-FFF2-40B4-BE49-F238E27FC236}">
                <a16:creationId xmlns:a16="http://schemas.microsoft.com/office/drawing/2014/main" id="{429DDA6D-CF77-D1D2-0732-FF5F0B416202}"/>
              </a:ext>
            </a:extLst>
          </p:cNvPr>
          <p:cNvSpPr txBox="1">
            <a:spLocks noChangeArrowheads="1"/>
          </p:cNvSpPr>
          <p:nvPr/>
        </p:nvSpPr>
        <p:spPr bwMode="auto">
          <a:xfrm>
            <a:off x="10778422" y="5129358"/>
            <a:ext cx="1289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IAM Roles Anywhere</a:t>
            </a:r>
          </a:p>
        </p:txBody>
      </p:sp>
      <p:pic>
        <p:nvPicPr>
          <p:cNvPr id="4" name="Graphic 3">
            <a:extLst>
              <a:ext uri="{FF2B5EF4-FFF2-40B4-BE49-F238E27FC236}">
                <a16:creationId xmlns:a16="http://schemas.microsoft.com/office/drawing/2014/main" id="{7C2652AD-12F5-91A4-8D17-4B7537B5C2E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1191206" y="4678929"/>
            <a:ext cx="457200" cy="4572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147</a:t>
            </a:fld>
            <a:endParaRPr lang="en-US" altLang="en-US">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4/7</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81AC07AF-5809-A835-AE20-25F98614714C}"/>
              </a:ext>
            </a:extLst>
          </p:cNvPr>
          <p:cNvSpPr txBox="1">
            <a:spLocks noChangeArrowheads="1"/>
          </p:cNvSpPr>
          <p:nvPr/>
        </p:nvSpPr>
        <p:spPr bwMode="auto">
          <a:xfrm>
            <a:off x="2689293"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External Key Store (XKS)</a:t>
            </a:r>
          </a:p>
        </p:txBody>
      </p:sp>
      <p:pic>
        <p:nvPicPr>
          <p:cNvPr id="5" name="Graphic 20">
            <a:extLst>
              <a:ext uri="{FF2B5EF4-FFF2-40B4-BE49-F238E27FC236}">
                <a16:creationId xmlns:a16="http://schemas.microsoft.com/office/drawing/2014/main" id="{5B4DE1AF-E02C-FF4B-8B24-B58FCA979AA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148</a:t>
            </a:fld>
            <a:endParaRPr lang="en-US" altLang="en-US">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5/7</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a:extLst>
              <a:ext uri="{FF2B5EF4-FFF2-40B4-BE49-F238E27FC236}">
                <a16:creationId xmlns:a16="http://schemas.microsoft.com/office/drawing/2014/main" id="{75DED468-35DD-9444-2EED-CA333CDBD44B}"/>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IAM Identity Center </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149</a:t>
            </a:fld>
            <a:endParaRPr lang="en-US" altLang="en-US">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pic>
        <p:nvPicPr>
          <p:cNvPr id="2" name="Graphic 16">
            <a:extLst>
              <a:ext uri="{FF2B5EF4-FFF2-40B4-BE49-F238E27FC236}">
                <a16:creationId xmlns:a16="http://schemas.microsoft.com/office/drawing/2014/main" id="{032A4870-4B3E-E121-FEC5-CB5A6D969DC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a:extLst>
              <a:ext uri="{FF2B5EF4-FFF2-40B4-BE49-F238E27FC236}">
                <a16:creationId xmlns:a16="http://schemas.microsoft.com/office/drawing/2014/main" id="{C6A98373-DCB2-8256-3EE3-9C20CD7093F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dirty="0"/>
              <a:t>Building a Diagram for Portrait View</a:t>
            </a:r>
          </a:p>
        </p:txBody>
      </p:sp>
      <p:sp>
        <p:nvSpPr>
          <p:cNvPr id="3" name="Content Placeholder 2">
            <a:extLst>
              <a:ext uri="{FF2B5EF4-FFF2-40B4-BE49-F238E27FC236}">
                <a16:creationId xmlns:a16="http://schemas.microsoft.com/office/drawing/2014/main" id="{4FFE6C09-60B0-9B46-ADFB-553D969C00C8}"/>
              </a:ext>
            </a:extLst>
          </p:cNvPr>
          <p:cNvSpPr>
            <a:spLocks noGrp="1"/>
          </p:cNvSpPr>
          <p:nvPr>
            <p:ph sz="half" idx="1"/>
          </p:nvPr>
        </p:nvSpPr>
        <p:spPr>
          <a:xfrm>
            <a:off x="240941" y="1175658"/>
            <a:ext cx="6998544" cy="1208208"/>
          </a:xfrm>
        </p:spPr>
        <p:txBody>
          <a:bodyPr>
            <a:normAutofit/>
          </a:bodyPr>
          <a:lstStyle/>
          <a:p>
            <a:r>
              <a:rPr lang="en-US" sz="1800" dirty="0"/>
              <a:t>There are use-cases where a diagram may be added to a Microsoft Word Document, Blog post, etc. that are typically in portrait view. These steps will help you build your diagram in a vertical format so it will fit properly.  </a:t>
            </a:r>
          </a:p>
        </p:txBody>
      </p:sp>
      <p:sp>
        <p:nvSpPr>
          <p:cNvPr id="4" name="Footer Placeholder 3">
            <a:extLst>
              <a:ext uri="{FF2B5EF4-FFF2-40B4-BE49-F238E27FC236}">
                <a16:creationId xmlns:a16="http://schemas.microsoft.com/office/drawing/2014/main" id="{6ECDFC0E-CBDA-C248-BDF6-7DD70681C657}"/>
              </a:ext>
            </a:extLst>
          </p:cNvPr>
          <p:cNvSpPr>
            <a:spLocks noGrp="1"/>
          </p:cNvSpPr>
          <p:nvPr>
            <p:ph type="ftr" sz="quarter" idx="10"/>
          </p:nvPr>
        </p:nvSpPr>
        <p:spPr/>
        <p:txBody>
          <a:bodyPr/>
          <a:lstStyle/>
          <a:p>
            <a:pPr>
              <a:defRPr/>
            </a:pPr>
            <a:r>
              <a:rPr lang="en-US" dirty="0"/>
              <a:t>© 2023, Amazon Web Services, Inc. or its affiliates. All rights reserved.</a:t>
            </a:r>
          </a:p>
        </p:txBody>
      </p:sp>
      <p:sp>
        <p:nvSpPr>
          <p:cNvPr id="5" name="Slide Number Placeholder 4">
            <a:extLst>
              <a:ext uri="{FF2B5EF4-FFF2-40B4-BE49-F238E27FC236}">
                <a16:creationId xmlns:a16="http://schemas.microsoft.com/office/drawing/2014/main" id="{AE0E9992-C15B-884C-A784-E8C9BDE5D7ED}"/>
              </a:ext>
            </a:extLst>
          </p:cNvPr>
          <p:cNvSpPr>
            <a:spLocks noGrp="1"/>
          </p:cNvSpPr>
          <p:nvPr>
            <p:ph type="sldNum" sz="quarter" idx="11"/>
          </p:nvPr>
        </p:nvSpPr>
        <p:spPr/>
        <p:txBody>
          <a:bodyPr/>
          <a:lstStyle/>
          <a:p>
            <a:pPr>
              <a:defRPr/>
            </a:pPr>
            <a:fld id="{8969B592-7AC8-374D-948E-870AD03E23E8}" type="slidenum">
              <a:rPr lang="en-US" smtClean="0"/>
              <a:pPr>
                <a:defRPr/>
              </a:pPr>
              <a:t>15</a:t>
            </a:fld>
            <a:endParaRPr lang="en-US" dirty="0"/>
          </a:p>
        </p:txBody>
      </p:sp>
      <p:grpSp>
        <p:nvGrpSpPr>
          <p:cNvPr id="15" name="Group 14">
            <a:extLst>
              <a:ext uri="{FF2B5EF4-FFF2-40B4-BE49-F238E27FC236}">
                <a16:creationId xmlns:a16="http://schemas.microsoft.com/office/drawing/2014/main" id="{00C2717D-B0CE-694E-92D4-50E8C162F996}"/>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spTree>
    <p:extLst>
      <p:ext uri="{BB962C8B-B14F-4D97-AF65-F5344CB8AC3E}">
        <p14:creationId xmlns:p14="http://schemas.microsoft.com/office/powerpoint/2010/main" val="32321295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150</a:t>
            </a:fld>
            <a:endParaRPr lang="en-US" altLang="en-US">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7/7</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7511" y="1184275"/>
            <a:ext cx="762000" cy="7620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89263" y="1182688"/>
            <a:ext cx="762000" cy="762000"/>
          </a:xfrm>
          <a:prstGeom prst="rect">
            <a:avLst/>
          </a:prstGeom>
        </p:spPr>
      </p:pic>
    </p:spTree>
    <p:extLst>
      <p:ext uri="{BB962C8B-B14F-4D97-AF65-F5344CB8AC3E}">
        <p14:creationId xmlns:p14="http://schemas.microsoft.com/office/powerpoint/2010/main" val="32742118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a:t>© 2023,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151</a:t>
            </a:fld>
            <a:endParaRPr lang="en-US"/>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a:t>© 2023,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152</a:t>
            </a:fld>
            <a:endParaRPr lang="en-US"/>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153</a:t>
            </a:fld>
            <a:endParaRPr lang="en-US" altLang="en-US">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154</a:t>
            </a:fld>
            <a:endParaRPr lang="en-US" altLang="en-US">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1/7</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578799"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578799" y="4321229"/>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6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627" y="38640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7165634" y="3238500"/>
            <a:ext cx="1129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8505490" y="3238500"/>
            <a:ext cx="9606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7165634" y="4335516"/>
            <a:ext cx="1129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8504140" y="4335516"/>
            <a:ext cx="9633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7165634" y="5445356"/>
            <a:ext cx="11292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8504140" y="5437418"/>
            <a:ext cx="9633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378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275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3780" y="38783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6643" y="49976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7522" y="38640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8634" y="4980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81973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920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814825" y="4321229"/>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56542" y="3864029"/>
            <a:ext cx="457200" cy="457200"/>
          </a:xfrm>
          <a:prstGeom prst="rect">
            <a:avLst/>
          </a:prstGeom>
        </p:spPr>
      </p:pic>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79475" y="3878316"/>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79475"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9687164" y="3238500"/>
            <a:ext cx="12095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a:t>
            </a:r>
            <a:r>
              <a:rPr lang="en-US" altLang="en-US" sz="1100" err="1">
                <a:latin typeface="Arial" panose="020B0604020202020204" pitchFamily="34" charset="0"/>
                <a:ea typeface="Amazon Ember" panose="020B0603020204020204" pitchFamily="34" charset="0"/>
                <a:cs typeface="Arial" panose="020B0604020202020204" pitchFamily="34" charset="0"/>
              </a:rPr>
              <a:t>FSx</a:t>
            </a:r>
            <a:endParaRPr lang="en-US" altLang="en-US" sz="110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9687162" y="4335516"/>
            <a:ext cx="12095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5061709" y="3280982"/>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Amazon Data Lifecycle Manager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70" name="Graphic 6">
            <a:extLst>
              <a:ext uri="{FF2B5EF4-FFF2-40B4-BE49-F238E27FC236}">
                <a16:creationId xmlns:a16="http://schemas.microsoft.com/office/drawing/2014/main" id="{BBAE870F-6EC9-D943-B4FC-02DAA86F014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498041" y="2829085"/>
            <a:ext cx="457200" cy="457200"/>
          </a:xfrm>
          <a:prstGeom prst="rect">
            <a:avLst/>
          </a:prstGeom>
          <a:noFill/>
          <a:ln>
            <a:noFill/>
          </a:ln>
        </p:spPr>
      </p:pic>
      <p:cxnSp>
        <p:nvCxnSpPr>
          <p:cNvPr id="15" name="Straight Connector 14">
            <a:extLst>
              <a:ext uri="{FF2B5EF4-FFF2-40B4-BE49-F238E27FC236}">
                <a16:creationId xmlns:a16="http://schemas.microsoft.com/office/drawing/2014/main" id="{ABDB8373-DDC3-BB55-444C-BD63B4727E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25">
            <a:extLst>
              <a:ext uri="{FF2B5EF4-FFF2-40B4-BE49-F238E27FC236}">
                <a16:creationId xmlns:a16="http://schemas.microsoft.com/office/drawing/2014/main" id="{4758EBC3-A17D-FFD4-9908-CF0554A2E459}"/>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8">
            <a:extLst>
              <a:ext uri="{FF2B5EF4-FFF2-40B4-BE49-F238E27FC236}">
                <a16:creationId xmlns:a16="http://schemas.microsoft.com/office/drawing/2014/main" id="{281F40B7-519B-67CE-33E0-482EB5DCD775}"/>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Storage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155</a:t>
            </a:fld>
            <a:endParaRPr lang="en-US" altLang="en-US">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2/7</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a:t>
            </a:r>
          </a:p>
        </p:txBody>
      </p:sp>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system</a:t>
            </a:r>
          </a:p>
        </p:txBody>
      </p:sp>
      <p:pic>
        <p:nvPicPr>
          <p:cNvPr id="6" name="Graphic 27">
            <a:extLst>
              <a:ext uri="{FF2B5EF4-FFF2-40B4-BE49-F238E27FC236}">
                <a16:creationId xmlns:a16="http://schemas.microsoft.com/office/drawing/2014/main" id="{72FFFB4F-3C2C-1E1A-0B50-2BFBE616FB5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10673" y="28124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21A282BF-4E5F-9C0A-5A04-50F0D939A5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8248" y="3831363"/>
            <a:ext cx="457200" cy="457200"/>
          </a:xfrm>
          <a:prstGeom prst="rect">
            <a:avLst/>
          </a:prstGeom>
        </p:spPr>
      </p:pic>
      <p:pic>
        <p:nvPicPr>
          <p:cNvPr id="8" name="Graphic 7">
            <a:extLst>
              <a:ext uri="{FF2B5EF4-FFF2-40B4-BE49-F238E27FC236}">
                <a16:creationId xmlns:a16="http://schemas.microsoft.com/office/drawing/2014/main" id="{7FF7EE53-6D2C-537E-97D1-83AC30139E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8939" y="3831363"/>
            <a:ext cx="457200" cy="457200"/>
          </a:xfrm>
          <a:prstGeom prst="rect">
            <a:avLst/>
          </a:prstGeom>
        </p:spPr>
      </p:pic>
      <p:pic>
        <p:nvPicPr>
          <p:cNvPr id="9" name="Graphic 8">
            <a:extLst>
              <a:ext uri="{FF2B5EF4-FFF2-40B4-BE49-F238E27FC236}">
                <a16:creationId xmlns:a16="http://schemas.microsoft.com/office/drawing/2014/main" id="{2FB80BE2-A37C-56D7-6486-0A1D0392FE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98939" y="2812418"/>
            <a:ext cx="457200" cy="457200"/>
          </a:xfrm>
          <a:prstGeom prst="rect">
            <a:avLst/>
          </a:prstGeom>
        </p:spPr>
      </p:pic>
      <p:pic>
        <p:nvPicPr>
          <p:cNvPr id="10" name="Graphic 9">
            <a:extLst>
              <a:ext uri="{FF2B5EF4-FFF2-40B4-BE49-F238E27FC236}">
                <a16:creationId xmlns:a16="http://schemas.microsoft.com/office/drawing/2014/main" id="{F3B03DD0-8081-0278-9B46-ED1AADE053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98248" y="2812418"/>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60196" y="4304465"/>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One Zone Infrequent Access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854450" y="430446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One Zone</a:t>
            </a:r>
          </a:p>
        </p:txBody>
      </p:sp>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Standard</a:t>
            </a:r>
          </a:p>
        </p:txBody>
      </p:sp>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60196" y="3266692"/>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Standard</a:t>
            </a:r>
            <a:r>
              <a:rPr lang="en-US" sz="1100"/>
              <a:t>–</a:t>
            </a:r>
            <a:r>
              <a:rPr lang="en-US" sz="1100">
                <a:latin typeface="Arial" panose="020B0604020202020204" pitchFamily="34" charset="0"/>
                <a:cs typeface="Arial" panose="020B0604020202020204" pitchFamily="34" charset="0"/>
              </a:rPr>
              <a:t>Infrequent Access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566184" y="43044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Intelligent-Tiering</a:t>
            </a:r>
          </a:p>
        </p:txBody>
      </p:sp>
      <p:pic>
        <p:nvPicPr>
          <p:cNvPr id="19" name="Graphic 18">
            <a:extLst>
              <a:ext uri="{FF2B5EF4-FFF2-40B4-BE49-F238E27FC236}">
                <a16:creationId xmlns:a16="http://schemas.microsoft.com/office/drawing/2014/main" id="{02F8587D-D6AF-C511-CFF3-2FC13FDB8E1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910673" y="3831363"/>
            <a:ext cx="457200" cy="457200"/>
          </a:xfrm>
          <a:prstGeom prst="rect">
            <a:avLst/>
          </a:prstGeom>
        </p:spPr>
      </p:pic>
      <p:pic>
        <p:nvPicPr>
          <p:cNvPr id="21" name="Graphic 19">
            <a:extLst>
              <a:ext uri="{FF2B5EF4-FFF2-40B4-BE49-F238E27FC236}">
                <a16:creationId xmlns:a16="http://schemas.microsoft.com/office/drawing/2014/main" id="{2C2F92EE-4441-1FD6-F6B8-1C70309A703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Throughput</a:t>
            </a:r>
          </a:p>
        </p:txBody>
      </p:sp>
      <p:pic>
        <p:nvPicPr>
          <p:cNvPr id="29" name="Graphic 28">
            <a:extLst>
              <a:ext uri="{FF2B5EF4-FFF2-40B4-BE49-F238E27FC236}">
                <a16:creationId xmlns:a16="http://schemas.microsoft.com/office/drawing/2014/main" id="{C09B49C6-BC23-1757-F491-0423EE51E768}"/>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910673" y="4904789"/>
            <a:ext cx="457200" cy="457200"/>
          </a:xfrm>
          <a:prstGeom prst="rect">
            <a:avLst/>
          </a:prstGeom>
        </p:spPr>
      </p:pic>
      <p:pic>
        <p:nvPicPr>
          <p:cNvPr id="33" name="Graphic 21">
            <a:extLst>
              <a:ext uri="{FF2B5EF4-FFF2-40B4-BE49-F238E27FC236}">
                <a16:creationId xmlns:a16="http://schemas.microsoft.com/office/drawing/2014/main" id="{559B3EEC-BB22-E3C9-044F-7FBB2F0F529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Elastic Disaster Recovery (AWS DRS)</a:t>
            </a:r>
          </a:p>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(successor to CloudEndure DR)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3/7</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156</a:t>
            </a:fld>
            <a:endParaRPr lang="en-US" altLang="en-US">
              <a:solidFill>
                <a:srgbClr val="161E2D"/>
              </a:solidFill>
              <a:latin typeface="Arial" panose="020B0604020202020204" pitchFamily="34" charset="0"/>
            </a:endParaRP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8">
            <a:extLst>
              <a:ext uri="{FF2B5EF4-FFF2-40B4-BE49-F238E27FC236}">
                <a16:creationId xmlns:a16="http://schemas.microsoft.com/office/drawing/2014/main" id="{0F549AF2-29B8-D58B-F1B9-9C5260E51F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8">
            <a:extLst>
              <a:ext uri="{FF2B5EF4-FFF2-40B4-BE49-F238E27FC236}">
                <a16:creationId xmlns:a16="http://schemas.microsoft.com/office/drawing/2014/main" id="{7CA0737C-E274-7E3C-FF84-F011539EA8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5DFACFD2-96B0-117B-DA5E-127EDA6DC829}"/>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Lustre</a:t>
            </a:r>
          </a:p>
        </p:txBody>
      </p:sp>
      <p:sp>
        <p:nvSpPr>
          <p:cNvPr id="5" name="TextBox 12">
            <a:extLst>
              <a:ext uri="{FF2B5EF4-FFF2-40B4-BE49-F238E27FC236}">
                <a16:creationId xmlns:a16="http://schemas.microsoft.com/office/drawing/2014/main" id="{F539D58F-33F0-7E61-F939-E7B336EDA125}"/>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Windows File Server</a:t>
            </a:r>
          </a:p>
        </p:txBody>
      </p:sp>
      <p:sp>
        <p:nvSpPr>
          <p:cNvPr id="6" name="TextBox 16">
            <a:extLst>
              <a:ext uri="{FF2B5EF4-FFF2-40B4-BE49-F238E27FC236}">
                <a16:creationId xmlns:a16="http://schemas.microsoft.com/office/drawing/2014/main" id="{09D1A156-3511-00B5-AF2A-6D68E95D20E8}"/>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system</a:t>
            </a:r>
          </a:p>
        </p:txBody>
      </p:sp>
      <p:pic>
        <p:nvPicPr>
          <p:cNvPr id="7" name="Graphic 17">
            <a:extLst>
              <a:ext uri="{FF2B5EF4-FFF2-40B4-BE49-F238E27FC236}">
                <a16:creationId xmlns:a16="http://schemas.microsoft.com/office/drawing/2014/main" id="{31F1D2CB-82DD-DCBC-E7FB-DEBE825450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2">
            <a:extLst>
              <a:ext uri="{FF2B5EF4-FFF2-40B4-BE49-F238E27FC236}">
                <a16:creationId xmlns:a16="http://schemas.microsoft.com/office/drawing/2014/main" id="{262502BB-382D-73D7-D4F3-50A4B98E1F6B}"/>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system</a:t>
            </a:r>
          </a:p>
        </p:txBody>
      </p:sp>
      <p:pic>
        <p:nvPicPr>
          <p:cNvPr id="9" name="Graphic 23">
            <a:extLst>
              <a:ext uri="{FF2B5EF4-FFF2-40B4-BE49-F238E27FC236}">
                <a16:creationId xmlns:a16="http://schemas.microsoft.com/office/drawing/2014/main" id="{092739A4-3CCA-DCA5-C7E5-544FB2C2B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2158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157</a:t>
            </a:fld>
            <a:endParaRPr lang="en-US" altLang="en-US">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4/7</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Snowball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5/7</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158</a:t>
            </a:fld>
            <a:endParaRPr lang="en-US" altLang="en-US">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28" name="Graphic 27">
            <a:extLst>
              <a:ext uri="{FF2B5EF4-FFF2-40B4-BE49-F238E27FC236}">
                <a16:creationId xmlns:a16="http://schemas.microsoft.com/office/drawing/2014/main" id="{A85AEE7B-2806-2349-B59C-2ECC0FB173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3683" y="2822575"/>
            <a:ext cx="457200" cy="457200"/>
          </a:xfrm>
          <a:prstGeom prst="rect">
            <a:avLst/>
          </a:prstGeom>
        </p:spPr>
      </p:pic>
      <p:pic>
        <p:nvPicPr>
          <p:cNvPr id="29" name="Graphic 28">
            <a:extLst>
              <a:ext uri="{FF2B5EF4-FFF2-40B4-BE49-F238E27FC236}">
                <a16:creationId xmlns:a16="http://schemas.microsoft.com/office/drawing/2014/main" id="{758B09CA-8BAB-B44A-9696-9008565C4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4940084"/>
            <a:ext cx="457200" cy="457200"/>
          </a:xfrm>
          <a:prstGeom prst="rect">
            <a:avLst/>
          </a:prstGeom>
        </p:spPr>
      </p:pic>
      <p:pic>
        <p:nvPicPr>
          <p:cNvPr id="30" name="Graphic 29">
            <a:extLst>
              <a:ext uri="{FF2B5EF4-FFF2-40B4-BE49-F238E27FC236}">
                <a16:creationId xmlns:a16="http://schemas.microsoft.com/office/drawing/2014/main" id="{3C5AE7D4-56D1-6742-BB5E-A8128C9FA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73067" y="2823647"/>
            <a:ext cx="457200" cy="457200"/>
          </a:xfrm>
          <a:prstGeom prst="rect">
            <a:avLst/>
          </a:prstGeom>
        </p:spPr>
      </p:pic>
      <p:pic>
        <p:nvPicPr>
          <p:cNvPr id="31" name="Graphic 30">
            <a:extLst>
              <a:ext uri="{FF2B5EF4-FFF2-40B4-BE49-F238E27FC236}">
                <a16:creationId xmlns:a16="http://schemas.microsoft.com/office/drawing/2014/main" id="{19EF492E-E63B-E94A-ACDC-D4EC95A7ED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3683" y="4909317"/>
            <a:ext cx="457200" cy="457200"/>
          </a:xfrm>
          <a:prstGeom prst="rect">
            <a:avLst/>
          </a:prstGeom>
        </p:spPr>
      </p:pic>
      <p:pic>
        <p:nvPicPr>
          <p:cNvPr id="32" name="Graphic 31">
            <a:extLst>
              <a:ext uri="{FF2B5EF4-FFF2-40B4-BE49-F238E27FC236}">
                <a16:creationId xmlns:a16="http://schemas.microsoft.com/office/drawing/2014/main" id="{D1F48C41-EB7A-694C-9A98-1DE76DB7DC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23683" y="3863167"/>
            <a:ext cx="457200" cy="457200"/>
          </a:xfrm>
          <a:prstGeom prst="rect">
            <a:avLst/>
          </a:prstGeom>
        </p:spPr>
      </p:pic>
      <p:pic>
        <p:nvPicPr>
          <p:cNvPr id="33" name="Graphic 32">
            <a:extLst>
              <a:ext uri="{FF2B5EF4-FFF2-40B4-BE49-F238E27FC236}">
                <a16:creationId xmlns:a16="http://schemas.microsoft.com/office/drawing/2014/main" id="{DFE18203-37CA-6643-8792-7637DF7F9B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73067" y="3857933"/>
            <a:ext cx="457200" cy="4572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628578"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628578"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62857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0" name="Graphic 39">
            <a:extLst>
              <a:ext uri="{FF2B5EF4-FFF2-40B4-BE49-F238E27FC236}">
                <a16:creationId xmlns:a16="http://schemas.microsoft.com/office/drawing/2014/main" id="{6A4C8DBC-1CA8-E248-9F84-4CE7EE7EA47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254207" y="4940084"/>
            <a:ext cx="457200" cy="457200"/>
          </a:xfrm>
          <a:prstGeom prst="rect">
            <a:avLst/>
          </a:prstGeom>
        </p:spPr>
      </p:pic>
      <p:pic>
        <p:nvPicPr>
          <p:cNvPr id="41" name="Graphic 40">
            <a:extLst>
              <a:ext uri="{FF2B5EF4-FFF2-40B4-BE49-F238E27FC236}">
                <a16:creationId xmlns:a16="http://schemas.microsoft.com/office/drawing/2014/main" id="{238C30F3-96AC-5D49-8F86-AC09FDD9288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254207" y="2823647"/>
            <a:ext cx="457200" cy="457200"/>
          </a:xfrm>
          <a:prstGeom prst="rect">
            <a:avLst/>
          </a:prstGeom>
        </p:spPr>
      </p:pic>
      <p:pic>
        <p:nvPicPr>
          <p:cNvPr id="42" name="Graphic 41">
            <a:extLst>
              <a:ext uri="{FF2B5EF4-FFF2-40B4-BE49-F238E27FC236}">
                <a16:creationId xmlns:a16="http://schemas.microsoft.com/office/drawing/2014/main" id="{BD3CB9B8-6EDB-DD4A-85CD-2105A48A870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254207" y="3857933"/>
            <a:ext cx="457200" cy="457200"/>
          </a:xfrm>
          <a:prstGeom prst="rect">
            <a:avLst/>
          </a:prstGeom>
        </p:spPr>
      </p:pic>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4909718"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4862060"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490971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pic>
        <p:nvPicPr>
          <p:cNvPr id="47" name="Graphic 46">
            <a:extLst>
              <a:ext uri="{FF2B5EF4-FFF2-40B4-BE49-F238E27FC236}">
                <a16:creationId xmlns:a16="http://schemas.microsoft.com/office/drawing/2014/main" id="{F5858E14-5175-DC40-A7FB-B6E969E2AC4B}"/>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528656" y="2813924"/>
            <a:ext cx="457200" cy="457200"/>
          </a:xfrm>
          <a:prstGeom prst="rect">
            <a:avLst/>
          </a:prstGeom>
        </p:spPr>
      </p:pic>
      <p:pic>
        <p:nvPicPr>
          <p:cNvPr id="48" name="Graphic 47">
            <a:extLst>
              <a:ext uri="{FF2B5EF4-FFF2-40B4-BE49-F238E27FC236}">
                <a16:creationId xmlns:a16="http://schemas.microsoft.com/office/drawing/2014/main" id="{BA31B0E1-AD47-2B4B-A95C-735AB8993AF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528656" y="3855111"/>
            <a:ext cx="457200" cy="457200"/>
          </a:xfrm>
          <a:prstGeom prst="rect">
            <a:avLst/>
          </a:prstGeom>
        </p:spPr>
      </p:pic>
      <p:pic>
        <p:nvPicPr>
          <p:cNvPr id="49" name="Graphic 48">
            <a:extLst>
              <a:ext uri="{FF2B5EF4-FFF2-40B4-BE49-F238E27FC236}">
                <a16:creationId xmlns:a16="http://schemas.microsoft.com/office/drawing/2014/main" id="{001CEDE1-50B0-724F-93F3-0394D94A781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528656" y="4952105"/>
            <a:ext cx="457200" cy="457200"/>
          </a:xfrm>
          <a:prstGeom prst="rect">
            <a:avLst/>
          </a:prstGeom>
        </p:spPr>
      </p:pic>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184167"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184167"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121201"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53" name="Graphic 52">
            <a:extLst>
              <a:ext uri="{FF2B5EF4-FFF2-40B4-BE49-F238E27FC236}">
                <a16:creationId xmlns:a16="http://schemas.microsoft.com/office/drawing/2014/main" id="{0622FC5C-CF3D-FB4C-9B16-07E1463CAD8B}"/>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9250531" y="2823647"/>
            <a:ext cx="457200" cy="457200"/>
          </a:xfrm>
          <a:prstGeom prst="rect">
            <a:avLst/>
          </a:prstGeom>
        </p:spPr>
      </p:pic>
      <p:pic>
        <p:nvPicPr>
          <p:cNvPr id="54" name="Graphic 53">
            <a:extLst>
              <a:ext uri="{FF2B5EF4-FFF2-40B4-BE49-F238E27FC236}">
                <a16:creationId xmlns:a16="http://schemas.microsoft.com/office/drawing/2014/main" id="{03C08D56-F361-F34D-9850-AA69F38417D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250531" y="3857933"/>
            <a:ext cx="457200" cy="457200"/>
          </a:xfrm>
          <a:prstGeom prst="rect">
            <a:avLst/>
          </a:prstGeom>
        </p:spPr>
      </p:pic>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8631119"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8631119"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57" name="Graphic 56">
            <a:extLst>
              <a:ext uri="{FF2B5EF4-FFF2-40B4-BE49-F238E27FC236}">
                <a16:creationId xmlns:a16="http://schemas.microsoft.com/office/drawing/2014/main" id="{9F5E592A-65E6-F763-A0F0-5554F66000EE}"/>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9250531" y="4952105"/>
            <a:ext cx="457200" cy="457200"/>
          </a:xfrm>
          <a:prstGeom prst="rect">
            <a:avLst/>
          </a:prstGeom>
        </p:spPr>
      </p:pic>
      <p:sp>
        <p:nvSpPr>
          <p:cNvPr id="58" name="TextBox 23">
            <a:extLst>
              <a:ext uri="{FF2B5EF4-FFF2-40B4-BE49-F238E27FC236}">
                <a16:creationId xmlns:a16="http://schemas.microsoft.com/office/drawing/2014/main" id="{739C5FB8-4255-13E7-C2F0-557B3C587E4F}"/>
              </a:ext>
            </a:extLst>
          </p:cNvPr>
          <p:cNvSpPr txBox="1">
            <a:spLocks noChangeArrowheads="1"/>
          </p:cNvSpPr>
          <p:nvPr/>
        </p:nvSpPr>
        <p:spPr bwMode="auto">
          <a:xfrm>
            <a:off x="8631119" y="5406483"/>
            <a:ext cx="169602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pic>
        <p:nvPicPr>
          <p:cNvPr id="2" name="Graphic 1">
            <a:extLst>
              <a:ext uri="{FF2B5EF4-FFF2-40B4-BE49-F238E27FC236}">
                <a16:creationId xmlns:a16="http://schemas.microsoft.com/office/drawing/2014/main" id="{BA3942D9-1D67-E143-C95C-86DA44EAF58D}"/>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0866136" y="2823647"/>
            <a:ext cx="457200" cy="457200"/>
          </a:xfrm>
          <a:prstGeom prst="rect">
            <a:avLst/>
          </a:prstGeom>
        </p:spPr>
      </p:pic>
      <p:pic>
        <p:nvPicPr>
          <p:cNvPr id="3" name="Graphic 2">
            <a:extLst>
              <a:ext uri="{FF2B5EF4-FFF2-40B4-BE49-F238E27FC236}">
                <a16:creationId xmlns:a16="http://schemas.microsoft.com/office/drawing/2014/main" id="{B83D7AC4-DF96-41A2-8423-30A4869CF02A}"/>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7812446" y="3860258"/>
            <a:ext cx="457200" cy="457200"/>
          </a:xfrm>
          <a:prstGeom prst="rect">
            <a:avLst/>
          </a:prstGeom>
        </p:spPr>
      </p:pic>
      <p:sp>
        <p:nvSpPr>
          <p:cNvPr id="4" name="TextBox 23">
            <a:extLst>
              <a:ext uri="{FF2B5EF4-FFF2-40B4-BE49-F238E27FC236}">
                <a16:creationId xmlns:a16="http://schemas.microsoft.com/office/drawing/2014/main" id="{EBAC0F8B-35DA-EEBB-4CC4-1BFCC68A64A2}"/>
              </a:ext>
            </a:extLst>
          </p:cNvPr>
          <p:cNvSpPr txBox="1">
            <a:spLocks noChangeArrowheads="1"/>
          </p:cNvSpPr>
          <p:nvPr/>
        </p:nvSpPr>
        <p:spPr bwMode="auto">
          <a:xfrm>
            <a:off x="7424766" y="4314636"/>
            <a:ext cx="12325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Legal hold</a:t>
            </a:r>
          </a:p>
        </p:txBody>
      </p:sp>
      <p:sp>
        <p:nvSpPr>
          <p:cNvPr id="5" name="TextBox 23">
            <a:extLst>
              <a:ext uri="{FF2B5EF4-FFF2-40B4-BE49-F238E27FC236}">
                <a16:creationId xmlns:a16="http://schemas.microsoft.com/office/drawing/2014/main" id="{E20CE457-473B-9648-7ABF-10C8F22690DB}"/>
              </a:ext>
            </a:extLst>
          </p:cNvPr>
          <p:cNvSpPr txBox="1">
            <a:spLocks noChangeArrowheads="1"/>
          </p:cNvSpPr>
          <p:nvPr/>
        </p:nvSpPr>
        <p:spPr bwMode="auto">
          <a:xfrm>
            <a:off x="10246724"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for</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6" name="Graphic 5">
            <a:extLst>
              <a:ext uri="{FF2B5EF4-FFF2-40B4-BE49-F238E27FC236}">
                <a16:creationId xmlns:a16="http://schemas.microsoft.com/office/drawing/2014/main" id="{62B09AA4-AA87-4946-BD7F-CB13C92D1E95}"/>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7812446" y="4952105"/>
            <a:ext cx="457200" cy="457200"/>
          </a:xfrm>
          <a:prstGeom prst="rect">
            <a:avLst/>
          </a:prstGeom>
        </p:spPr>
      </p:pic>
      <p:sp>
        <p:nvSpPr>
          <p:cNvPr id="7" name="TextBox 23">
            <a:extLst>
              <a:ext uri="{FF2B5EF4-FFF2-40B4-BE49-F238E27FC236}">
                <a16:creationId xmlns:a16="http://schemas.microsoft.com/office/drawing/2014/main" id="{3BC01E63-C3E2-6363-5533-D0FF0FAFAC38}"/>
              </a:ext>
            </a:extLst>
          </p:cNvPr>
          <p:cNvSpPr txBox="1">
            <a:spLocks noChangeArrowheads="1"/>
          </p:cNvSpPr>
          <p:nvPr/>
        </p:nvSpPr>
        <p:spPr bwMode="auto">
          <a:xfrm>
            <a:off x="7424766" y="5406483"/>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8" name="Graphic 7">
            <a:extLst>
              <a:ext uri="{FF2B5EF4-FFF2-40B4-BE49-F238E27FC236}">
                <a16:creationId xmlns:a16="http://schemas.microsoft.com/office/drawing/2014/main" id="{DB0774C8-2DC4-529E-A407-FD97DD97C171}"/>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7806316" y="2822798"/>
            <a:ext cx="457200" cy="457200"/>
          </a:xfrm>
          <a:prstGeom prst="rect">
            <a:avLst/>
          </a:prstGeom>
        </p:spPr>
      </p:pic>
      <p:sp>
        <p:nvSpPr>
          <p:cNvPr id="9" name="TextBox 23">
            <a:extLst>
              <a:ext uri="{FF2B5EF4-FFF2-40B4-BE49-F238E27FC236}">
                <a16:creationId xmlns:a16="http://schemas.microsoft.com/office/drawing/2014/main" id="{E290E772-C0AF-2A82-7B4F-922F05D5C70A}"/>
              </a:ext>
            </a:extLst>
          </p:cNvPr>
          <p:cNvSpPr txBox="1">
            <a:spLocks noChangeArrowheads="1"/>
          </p:cNvSpPr>
          <p:nvPr/>
        </p:nvSpPr>
        <p:spPr bwMode="auto">
          <a:xfrm>
            <a:off x="7418636" y="3277176"/>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Vault Lock</a:t>
            </a:r>
          </a:p>
        </p:txBody>
      </p:sp>
    </p:spTree>
    <p:extLst>
      <p:ext uri="{BB962C8B-B14F-4D97-AF65-F5344CB8AC3E}">
        <p14:creationId xmlns:p14="http://schemas.microsoft.com/office/powerpoint/2010/main" val="25349584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159</a:t>
            </a:fld>
            <a:endParaRPr lang="en-US" altLang="en-US">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658936" y="3265488"/>
            <a:ext cx="17909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Glacier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Flexible Retrieval</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One</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782031"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6994"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Storage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291606" y="5607324"/>
            <a:ext cx="15023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650" y="5605723"/>
            <a:ext cx="13827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Object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820746"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59">
            <a:extLst>
              <a:ext uri="{FF2B5EF4-FFF2-40B4-BE49-F238E27FC236}">
                <a16:creationId xmlns:a16="http://schemas.microsoft.com/office/drawing/2014/main" id="{D2A16E09-CDED-8F48-A800-30ADB91D6A16}"/>
              </a:ext>
            </a:extLst>
          </p:cNvPr>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44" name="Graphic 65">
            <a:extLst>
              <a:ext uri="{FF2B5EF4-FFF2-40B4-BE49-F238E27FC236}">
                <a16:creationId xmlns:a16="http://schemas.microsoft.com/office/drawing/2014/main" id="{AD03FDE7-1BDE-B548-92D5-5DBC10568B0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62034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2">
            <a:extLst>
              <a:ext uri="{FF2B5EF4-FFF2-40B4-BE49-F238E27FC236}">
                <a16:creationId xmlns:a16="http://schemas.microsoft.com/office/drawing/2014/main" id="{ED5A9623-0B7D-5BFB-C26F-180BD391EAE7}"/>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144112"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50">
            <a:extLst>
              <a:ext uri="{FF2B5EF4-FFF2-40B4-BE49-F238E27FC236}">
                <a16:creationId xmlns:a16="http://schemas.microsoft.com/office/drawing/2014/main" id="{70401498-A417-76AE-4B3F-C72D22A246B3}"/>
              </a:ext>
            </a:extLst>
          </p:cNvPr>
          <p:cNvSpPr txBox="1">
            <a:spLocks noChangeArrowheads="1"/>
          </p:cNvSpPr>
          <p:nvPr/>
        </p:nvSpPr>
        <p:spPr bwMode="auto">
          <a:xfrm>
            <a:off x="5864146" y="5599373"/>
            <a:ext cx="98758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Select</a:t>
            </a:r>
          </a:p>
        </p:txBody>
      </p:sp>
      <p:pic>
        <p:nvPicPr>
          <p:cNvPr id="4" name="Graphic 22">
            <a:extLst>
              <a:ext uri="{FF2B5EF4-FFF2-40B4-BE49-F238E27FC236}">
                <a16:creationId xmlns:a16="http://schemas.microsoft.com/office/drawing/2014/main" id="{720B1A2A-6626-FB56-0B3C-72BDF75774B2}"/>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326994"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0">
            <a:extLst>
              <a:ext uri="{FF2B5EF4-FFF2-40B4-BE49-F238E27FC236}">
                <a16:creationId xmlns:a16="http://schemas.microsoft.com/office/drawing/2014/main" id="{371252A9-CC84-4644-D7B3-1CEA3F41EAE4}"/>
              </a:ext>
            </a:extLst>
          </p:cNvPr>
          <p:cNvSpPr txBox="1">
            <a:spLocks noChangeArrowheads="1"/>
          </p:cNvSpPr>
          <p:nvPr/>
        </p:nvSpPr>
        <p:spPr bwMode="auto">
          <a:xfrm>
            <a:off x="6960358" y="5599373"/>
            <a:ext cx="11904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6" name="Graphic 22">
            <a:extLst>
              <a:ext uri="{FF2B5EF4-FFF2-40B4-BE49-F238E27FC236}">
                <a16:creationId xmlns:a16="http://schemas.microsoft.com/office/drawing/2014/main" id="{ED715260-6F54-750A-1224-D37E470D319F}"/>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84674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a:extLst>
              <a:ext uri="{FF2B5EF4-FFF2-40B4-BE49-F238E27FC236}">
                <a16:creationId xmlns:a16="http://schemas.microsoft.com/office/drawing/2014/main" id="{BF99D8B9-5384-49DC-6B31-4BF575C50249}"/>
              </a:ext>
            </a:extLst>
          </p:cNvPr>
          <p:cNvSpPr txBox="1">
            <a:spLocks noChangeArrowheads="1"/>
          </p:cNvSpPr>
          <p:nvPr/>
        </p:nvSpPr>
        <p:spPr bwMode="auto">
          <a:xfrm>
            <a:off x="8100841" y="5599373"/>
            <a:ext cx="11904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Batch Operations</a:t>
            </a:r>
          </a:p>
        </p:txBody>
      </p:sp>
      <p:sp>
        <p:nvSpPr>
          <p:cNvPr id="8" name="TextBox 20">
            <a:extLst>
              <a:ext uri="{FF2B5EF4-FFF2-40B4-BE49-F238E27FC236}">
                <a16:creationId xmlns:a16="http://schemas.microsoft.com/office/drawing/2014/main" id="{B184902F-84B9-8CDC-CFC0-91DA8F19CE69}"/>
              </a:ext>
            </a:extLst>
          </p:cNvPr>
          <p:cNvSpPr txBox="1">
            <a:spLocks noChangeArrowheads="1"/>
          </p:cNvSpPr>
          <p:nvPr/>
        </p:nvSpPr>
        <p:spPr bwMode="auto">
          <a:xfrm>
            <a:off x="4544731" y="5607324"/>
            <a:ext cx="13510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Multi-Region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 name="Graphic 31">
            <a:extLst>
              <a:ext uri="{FF2B5EF4-FFF2-40B4-BE49-F238E27FC236}">
                <a16:creationId xmlns:a16="http://schemas.microsoft.com/office/drawing/2014/main" id="{7537E85D-78D8-9EE5-175A-C07948AEE7A5}"/>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4982429"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1"/>
            <a:ext cx="3328836" cy="1195386"/>
          </a:xfrm>
        </p:spPr>
        <p:txBody>
          <a:bodyPr/>
          <a:lstStyle/>
          <a:p>
            <a:pPr eaLnBrk="1" hangingPunct="1"/>
            <a:r>
              <a:rPr lang="en-US" altLang="en-US" sz="1800" b="1" dirty="0"/>
              <a:t>Resizing groups</a:t>
            </a:r>
          </a:p>
          <a:p>
            <a:pPr eaLnBrk="1" hangingPunct="1"/>
            <a:r>
              <a:rPr lang="en-US" altLang="en-US" sz="1800" dirty="0"/>
              <a:t>Use the bottom-right corner of a group box to resize it.</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Nested groups</a:t>
            </a:r>
          </a:p>
          <a:p>
            <a:pPr eaLnBrk="1" hangingPunct="1"/>
            <a:r>
              <a:rPr lang="en-US" altLang="en-US" sz="1800" dirty="0"/>
              <a:t>When you have groups within groups, </a:t>
            </a:r>
            <a:r>
              <a:rPr lang="en-US" sz="1800" dirty="0"/>
              <a:t>inner groups should have at least .05" buffer on all sides.</a:t>
            </a:r>
            <a:endParaRPr lang="en-US" altLang="en-US" sz="1800" dirty="0"/>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93BC5"/>
                </a:solidFill>
                <a:latin typeface="Arial" panose="020B0604020202020204" pitchFamily="34" charset="0"/>
                <a:cs typeface="Arial" panose="020B0604020202020204" pitchFamily="34" charset="0"/>
              </a:rPr>
              <a:t>Virtual private cloud (VPC)</a:t>
            </a:r>
          </a:p>
        </p:txBody>
      </p:sp>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3314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370772"/>
            <a:ext cx="3670300" cy="128542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442210"/>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270760"/>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Add a custom group if needed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(see slide 28).</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4800917"/>
            <a:ext cx="3378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groups with nonapproved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400" dirty="0">
                <a:solidFill>
                  <a:srgbClr val="161E2D"/>
                </a:solidFill>
                <a:latin typeface="Arial" panose="020B0604020202020204" pitchFamily="34" charset="0"/>
                <a:cs typeface="Arial" panose="020B0604020202020204" pitchFamily="34" charset="0"/>
              </a:rPr>
              <a:t>Resize group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pic>
        <p:nvPicPr>
          <p:cNvPr id="28" name="Graphic 27">
            <a:extLst>
              <a:ext uri="{FF2B5EF4-FFF2-40B4-BE49-F238E27FC236}">
                <a16:creationId xmlns:a16="http://schemas.microsoft.com/office/drawing/2014/main" id="{D0F43F82-0D64-9447-8205-05C0DECAB7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Lst>
          </p:cNvPr>
          <p:cNvSpPr/>
          <p:nvPr/>
        </p:nvSpPr>
        <p:spPr>
          <a:xfrm>
            <a:off x="4474788" y="4133453"/>
            <a:ext cx="3127751" cy="178792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788" y="4133453"/>
            <a:ext cx="381000" cy="381000"/>
          </a:xfrm>
          <a:prstGeom prst="rect">
            <a:avLst/>
          </a:prstGeom>
        </p:spPr>
      </p:pic>
      <p:grpSp>
        <p:nvGrpSpPr>
          <p:cNvPr id="5" name="Group 4">
            <a:extLst>
              <a:ext uri="{FF2B5EF4-FFF2-40B4-BE49-F238E27FC236}">
                <a16:creationId xmlns:a16="http://schemas.microsoft.com/office/drawing/2014/main" id="{A471BF89-9B2D-EFC3-51C1-603E97867F6A}"/>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Lst>
            </p:cNvPr>
            <p:cNvPicPr>
              <a:picLocks noChangeAspect="1"/>
            </p:cNvPicPr>
            <p:nvPr/>
          </p:nvPicPr>
          <p:blipFill>
            <a:blip r:embed="rId7"/>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521429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7/7</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160</a:t>
            </a:fld>
            <a:endParaRPr lang="en-US" altLang="en-US">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9">
            <a:extLst>
              <a:ext uri="{FF2B5EF4-FFF2-40B4-BE49-F238E27FC236}">
                <a16:creationId xmlns:a16="http://schemas.microsoft.com/office/drawing/2014/main" id="{81A1A004-81E8-979C-3BA8-78F5E783166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8" name="Graphic 7">
            <a:extLst>
              <a:ext uri="{FF2B5EF4-FFF2-40B4-BE49-F238E27FC236}">
                <a16:creationId xmlns:a16="http://schemas.microsoft.com/office/drawing/2014/main" id="{E333BB8B-A7C3-8EE6-315F-1B720E8FFEC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225" y="1189052"/>
            <a:ext cx="762000" cy="762000"/>
          </a:xfrm>
          <a:prstGeom prst="rect">
            <a:avLst/>
          </a:prstGeom>
        </p:spPr>
      </p:pic>
      <p:sp>
        <p:nvSpPr>
          <p:cNvPr id="9" name="TextBox 17">
            <a:extLst>
              <a:ext uri="{FF2B5EF4-FFF2-40B4-BE49-F238E27FC236}">
                <a16:creationId xmlns:a16="http://schemas.microsoft.com/office/drawing/2014/main" id="{29B88A39-28DC-4581-CE32-E730E478913B}"/>
              </a:ext>
            </a:extLst>
          </p:cNvPr>
          <p:cNvSpPr txBox="1">
            <a:spLocks noChangeArrowheads="1"/>
          </p:cNvSpPr>
          <p:nvPr/>
        </p:nvSpPr>
        <p:spPr bwMode="auto">
          <a:xfrm>
            <a:off x="7159533" y="3279775"/>
            <a:ext cx="15170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10" name="Graphic 7">
            <a:extLst>
              <a:ext uri="{FF2B5EF4-FFF2-40B4-BE49-F238E27FC236}">
                <a16:creationId xmlns:a16="http://schemas.microsoft.com/office/drawing/2014/main" id="{47614527-6BB6-42DB-DABD-7DE1495D07C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a:extLst>
              <a:ext uri="{FF2B5EF4-FFF2-40B4-BE49-F238E27FC236}">
                <a16:creationId xmlns:a16="http://schemas.microsoft.com/office/drawing/2014/main" id="{26AFAB6D-A7F6-7741-9296-B915D2D7373D}"/>
              </a:ext>
            </a:extLst>
          </p:cNvPr>
          <p:cNvSpPr txBox="1">
            <a:spLocks noChangeArrowheads="1"/>
          </p:cNvSpPr>
          <p:nvPr/>
        </p:nvSpPr>
        <p:spPr bwMode="auto">
          <a:xfrm>
            <a:off x="7315434" y="4305493"/>
            <a:ext cx="1205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12" name="Graphic 7">
            <a:extLst>
              <a:ext uri="{FF2B5EF4-FFF2-40B4-BE49-F238E27FC236}">
                <a16:creationId xmlns:a16="http://schemas.microsoft.com/office/drawing/2014/main" id="{4433063A-805E-DAA5-CA74-AD336CB5B08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681913" y="38673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7">
            <a:extLst>
              <a:ext uri="{FF2B5EF4-FFF2-40B4-BE49-F238E27FC236}">
                <a16:creationId xmlns:a16="http://schemas.microsoft.com/office/drawing/2014/main" id="{725F7BFD-91EC-C7C5-F8C3-253C120245B6}"/>
              </a:ext>
            </a:extLst>
          </p:cNvPr>
          <p:cNvSpPr txBox="1">
            <a:spLocks noChangeArrowheads="1"/>
          </p:cNvSpPr>
          <p:nvPr/>
        </p:nvSpPr>
        <p:spPr bwMode="auto">
          <a:xfrm>
            <a:off x="7201633" y="5331212"/>
            <a:ext cx="14161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linked datasets</a:t>
            </a:r>
          </a:p>
        </p:txBody>
      </p:sp>
      <p:pic>
        <p:nvPicPr>
          <p:cNvPr id="14" name="Graphic 7">
            <a:extLst>
              <a:ext uri="{FF2B5EF4-FFF2-40B4-BE49-F238E27FC236}">
                <a16:creationId xmlns:a16="http://schemas.microsoft.com/office/drawing/2014/main" id="{A5C4B025-E431-169D-3EE8-310BF87061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681913" y="48930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7936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a:t>VR &amp; AR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161</a:t>
            </a:fld>
            <a:endParaRPr lang="en-US" altLang="en-US">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a:t>VR &amp; AR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162</a:t>
            </a:fld>
            <a:endParaRPr lang="en-US" altLang="en-US">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299"/>
            <a:ext cx="5475688" cy="2208207"/>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only when used in presentations. To preserve icon integrity, be sure to hold down Shift while resizing. </a:t>
            </a:r>
          </a:p>
          <a:p>
            <a:pPr eaLnBrk="1" hangingPunct="1"/>
            <a:endParaRPr lang="en-US" altLang="en-US" sz="1800" dirty="0"/>
          </a:p>
          <a:p>
            <a:pPr eaLnBrk="1" hangingPunct="1"/>
            <a:endParaRPr lang="en-US" altLang="en-US" sz="1800" dirty="0"/>
          </a:p>
          <a:p>
            <a:pPr eaLnBrk="1" hangingPunct="1"/>
            <a:endParaRPr lang="en-US" altLang="en-US" sz="1800" dirty="0"/>
          </a:p>
          <a:p>
            <a:pPr eaLnBrk="1" hangingPunct="1"/>
            <a:endParaRPr lang="en-US" altLang="en-US" sz="1800" dirty="0"/>
          </a:p>
          <a:p>
            <a:pPr eaLnBrk="1" hangingPunct="1"/>
            <a:r>
              <a:rPr lang="en-US" altLang="en-US" sz="1800" dirty="0"/>
              <a:t>For diagrams, use icons at their predefined size and do not resize.</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dirty="0"/>
              <a:t>Architecture service icons are designed to be used on both light and dark backgrounds. Please use the appropriate resource icons for the background type. You can find the correct icons in the assets package download or in the PowerPoint presentation.</a:t>
            </a:r>
            <a:endParaRPr lang="en-US" altLang="en-US" dirty="0">
              <a:solidFill>
                <a:srgbClr val="FF0000"/>
              </a:solidFill>
            </a:endParaRPr>
          </a:p>
        </p:txBody>
      </p: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down Shift while resizing.</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17</a:t>
            </a:fld>
            <a:endParaRPr lang="en-US" altLang="en-US">
              <a:solidFill>
                <a:srgbClr val="161E2D"/>
              </a:solidFill>
              <a:latin typeface="Arial" panose="020B0604020202020204" pitchFamily="34" charset="0"/>
            </a:endParaRPr>
          </a:p>
        </p:txBody>
      </p:sp>
      <p:grpSp>
        <p:nvGrpSpPr>
          <p:cNvPr id="16" name="Group 15">
            <a:extLst>
              <a:ext uri="{FF2B5EF4-FFF2-40B4-BE49-F238E27FC236}">
                <a16:creationId xmlns:a16="http://schemas.microsoft.com/office/drawing/2014/main" id="{92B40195-AA79-8C92-1AAD-E31B92693704}"/>
              </a:ext>
            </a:extLst>
          </p:cNvPr>
          <p:cNvGrpSpPr/>
          <p:nvPr/>
        </p:nvGrpSpPr>
        <p:grpSpPr>
          <a:xfrm>
            <a:off x="2235200" y="3493294"/>
            <a:ext cx="1516063" cy="1663700"/>
            <a:chOff x="387350" y="3937000"/>
            <a:chExt cx="1516063" cy="1663700"/>
          </a:xfrm>
        </p:grpSpPr>
        <p:pic>
          <p:nvPicPr>
            <p:cNvPr id="17" name="Picture 9">
              <a:extLst>
                <a:ext uri="{FF2B5EF4-FFF2-40B4-BE49-F238E27FC236}">
                  <a16:creationId xmlns:a16="http://schemas.microsoft.com/office/drawing/2014/main" id="{0F9EE794-61CD-52E3-43AB-BC8AB82DE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5971DF26-6EFF-F7E0-187F-3D50163A113A}"/>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1" name="Straight Arrow Connector 20">
              <a:extLst>
                <a:ext uri="{FF2B5EF4-FFF2-40B4-BE49-F238E27FC236}">
                  <a16:creationId xmlns:a16="http://schemas.microsoft.com/office/drawing/2014/main" id="{B8E6C0D4-2FDF-D24A-2AA6-2F84500E95BF}"/>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6463E4C-7EB8-3F18-91E4-A6E7B020EDFB}"/>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5807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a:t>Use preset arrows</a:t>
            </a:r>
            <a:endParaRPr lang="en-US" altLang="en-US" sz="1800"/>
          </a:p>
          <a:p>
            <a:pPr eaLnBrk="1" hangingPunct="1"/>
            <a:r>
              <a:rPr lang="en-US" altLang="en-US" sz="180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a:t>Create new arrows</a:t>
            </a:r>
          </a:p>
          <a:p>
            <a:pPr eaLnBrk="1" fontAlgn="auto" hangingPunct="1">
              <a:spcAft>
                <a:spcPts val="0"/>
              </a:spcAft>
              <a:defRPr/>
            </a:pPr>
            <a:r>
              <a:rPr lang="en-US" sz="1800"/>
              <a:t>Preset arrows use the “Open Arrow” in Size 4.</a:t>
            </a:r>
          </a:p>
          <a:p>
            <a:pPr eaLnBrk="1" fontAlgn="auto" hangingPunct="1">
              <a:spcAft>
                <a:spcPts val="0"/>
              </a:spcAft>
              <a:defRPr/>
            </a:pPr>
            <a:endParaRPr lang="en-US" sz="1800"/>
          </a:p>
          <a:p>
            <a:pPr eaLnBrk="1" fontAlgn="auto" hangingPunct="1">
              <a:spcAft>
                <a:spcPts val="0"/>
              </a:spcAft>
              <a:defRPr/>
            </a:pPr>
            <a:endParaRPr lang="en-US" sz="1800"/>
          </a:p>
          <a:p>
            <a:pPr eaLnBrk="1" fontAlgn="auto" hangingPunct="1">
              <a:spcAft>
                <a:spcPts val="0"/>
              </a:spcAft>
              <a:defRPr/>
            </a:pPr>
            <a:endParaRPr lang="en-US" sz="1800"/>
          </a:p>
          <a:p>
            <a:pPr eaLnBrk="1" fontAlgn="auto" hangingPunct="1">
              <a:spcAft>
                <a:spcPts val="0"/>
              </a:spcAft>
              <a:defRPr/>
            </a:pPr>
            <a:endParaRPr lang="en-US" sz="1800"/>
          </a:p>
          <a:p>
            <a:pPr eaLnBrk="1" fontAlgn="auto" hangingPunct="1">
              <a:spcAft>
                <a:spcPts val="0"/>
              </a:spcAft>
              <a:defRPr/>
            </a:pPr>
            <a:r>
              <a:rPr lang="en-US" sz="1800" b="1"/>
              <a:t>When in doubt, use the default</a:t>
            </a:r>
          </a:p>
          <a:p>
            <a:pPr eaLnBrk="1" fontAlgn="auto" hangingPunct="1">
              <a:spcAft>
                <a:spcPts val="0"/>
              </a:spcAft>
              <a:defRPr/>
            </a:pPr>
            <a:r>
              <a:rPr lang="en-US" sz="180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199"/>
            <a:ext cx="3670300" cy="2393739"/>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576551"/>
            <a:ext cx="3670300" cy="1285082"/>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753557"/>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582107"/>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5152019"/>
            <a:ext cx="337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18</a:t>
            </a:fld>
            <a:endParaRPr lang="en-US" altLang="en-US">
              <a:solidFill>
                <a:srgbClr val="161E2D"/>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964487" cy="3584575"/>
          </a:xfrm>
        </p:spPr>
        <p:txBody>
          <a:bodyPr/>
          <a:lstStyle/>
          <a:p>
            <a:pPr eaLnBrk="1" hangingPunct="1"/>
            <a:r>
              <a:rPr lang="en-US" altLang="en-US" sz="1400" b="1"/>
              <a:t>Name wrapping and line breaks</a:t>
            </a:r>
          </a:p>
          <a:p>
            <a:pPr eaLnBrk="1" hangingPunct="1"/>
            <a:r>
              <a:rPr lang="en-US" altLang="en-US" sz="1400"/>
              <a:t>AWS service names must fit on no more than two lines. AWS or Amazon should always be accompanied by the service name. Lines should never break mid-word.</a:t>
            </a:r>
          </a:p>
          <a:p>
            <a:pPr eaLnBrk="1" hangingPunct="1"/>
            <a:endParaRPr lang="en-US" altLang="en-US" sz="1400"/>
          </a:p>
          <a:p>
            <a:pPr eaLnBrk="1" hangingPunct="1"/>
            <a:endParaRPr lang="en-US" altLang="en-US" sz="1400"/>
          </a:p>
          <a:p>
            <a:pPr eaLnBrk="1" hangingPunct="1"/>
            <a:endParaRPr lang="en-US" altLang="en-US" sz="1400"/>
          </a:p>
          <a:p>
            <a:pPr eaLnBrk="1" hangingPunct="1"/>
            <a:endParaRPr lang="en-US" altLang="en-US" sz="1400" b="1"/>
          </a:p>
          <a:p>
            <a:pPr eaLnBrk="1" hangingPunct="1"/>
            <a:endParaRPr lang="en-US" altLang="en-US" sz="1400" b="1"/>
          </a:p>
          <a:p>
            <a:pPr eaLnBrk="1" hangingPunct="1"/>
            <a:endParaRPr lang="en-US" altLang="en-US" sz="1400" b="1"/>
          </a:p>
          <a:p>
            <a:pPr eaLnBrk="1" hangingPunct="1"/>
            <a:r>
              <a:rPr lang="en-US" altLang="en-US" sz="1400" b="1"/>
              <a:t>Short forms</a:t>
            </a:r>
          </a:p>
          <a:p>
            <a:pPr eaLnBrk="1" hangingPunct="1"/>
            <a:r>
              <a:rPr lang="en-US" altLang="en-US" sz="1400" spc="-20"/>
              <a:t>To save space when using a service multiple times in a diagram, you may use the short service forms instead of the full name. For example, Amazon EC2, instead of Amazon Elastic Compute Cloud.</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463020" cy="984250"/>
          </a:xfrm>
        </p:spPr>
        <p:txBody>
          <a:bodyPr>
            <a:normAutofit/>
          </a:bodyPr>
          <a:lstStyle/>
          <a:p>
            <a:pPr eaLnBrk="1" hangingPunct="1"/>
            <a:r>
              <a:rPr lang="en-US" altLang="en-US" spc="-10"/>
              <a:t>The icon and icon label are separated to allow for adjustment or abbreviation. The service icon label should be </a:t>
            </a:r>
            <a:br>
              <a:rPr lang="en-US" altLang="en-US" spc="-10"/>
            </a:br>
            <a:r>
              <a:rPr lang="en-US" altLang="en-US" spc="-10"/>
              <a:t>12pt Arial and the resource icon label 11pt Arial to show hierarchy. Use the label color defined in this deck for light background diagrams. </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1"/>
            <a:ext cx="3670300" cy="11993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593363"/>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6229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6663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493350"/>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34235"/>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Break a line after the second word in the service name if necessary.</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064850"/>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a:solidFill>
                <a:srgbClr val="161E2D"/>
              </a:solidFill>
              <a:latin typeface="Arial" panose="020B0604020202020204" pitchFamily="34" charset="0"/>
            </a:endParaRPr>
          </a:p>
        </p:txBody>
      </p:sp>
      <p:pic>
        <p:nvPicPr>
          <p:cNvPr id="26" name="Graphic 7">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B1FE5658-2F89-5846-88C6-499BE1397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5ADBEE0-D462-4343-9048-23D9CB970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15-2023.01.31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1/4</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2"/>
          </a:xfrm>
        </p:spPr>
        <p:txBody>
          <a:bodyPr rIns="0"/>
          <a:lstStyle/>
          <a:p>
            <a:pPr>
              <a:spcBef>
                <a:spcPts val="2400"/>
              </a:spcBef>
            </a:pPr>
            <a:r>
              <a:rPr lang="en-US" sz="1100" b="1" dirty="0"/>
              <a:t>Guidelines</a:t>
            </a:r>
            <a:endParaRPr lang="en-US" sz="1100" i="1" dirty="0"/>
          </a:p>
          <a:p>
            <a:r>
              <a:rPr lang="en-US" sz="1100">
                <a:effectLst/>
              </a:rPr>
              <a:t>Guidance for Icons has been updated (slide 17)</a:t>
            </a:r>
            <a:endParaRPr lang="en-US" sz="1100" b="1" dirty="0"/>
          </a:p>
          <a:p>
            <a:pPr>
              <a:spcBef>
                <a:spcPts val="2400"/>
              </a:spcBef>
            </a:pPr>
            <a:r>
              <a:rPr lang="en-US" sz="1100" b="1" dirty="0"/>
              <a:t>Elements</a:t>
            </a:r>
            <a:endParaRPr lang="en-US" sz="1100" i="1" dirty="0"/>
          </a:p>
          <a:p>
            <a:r>
              <a:rPr lang="en-US" sz="1100">
                <a:effectLst/>
              </a:rPr>
              <a:t>Virtual private cloud (VPC) group has been updated (slide 27)</a:t>
            </a:r>
          </a:p>
          <a:p>
            <a:r>
              <a:rPr lang="en-US" sz="1100">
                <a:effectLst/>
              </a:rPr>
              <a:t>Diagonal arrows have been added (slide 29)</a:t>
            </a:r>
          </a:p>
          <a:p>
            <a:pPr>
              <a:spcBef>
                <a:spcPts val="2400"/>
              </a:spcBef>
            </a:pPr>
            <a:r>
              <a:rPr lang="en-US" sz="1100" b="1" dirty="0"/>
              <a:t>Analytics</a:t>
            </a:r>
            <a:endParaRPr lang="en-US" sz="1100" i="1" dirty="0"/>
          </a:p>
          <a:p>
            <a:r>
              <a:rPr lang="en-US" sz="1100">
                <a:effectLst/>
              </a:rPr>
              <a:t>AWS Glue for Ray / Resource Icon (slide 35)</a:t>
            </a:r>
          </a:p>
          <a:p>
            <a:r>
              <a:rPr lang="en-US" sz="1100">
                <a:effectLst/>
              </a:rPr>
              <a:t>AWS Glue Data Quality / Resource Icon (slide 35)</a:t>
            </a:r>
          </a:p>
          <a:p>
            <a:r>
              <a:rPr lang="en-US" sz="1100"/>
              <a:t>Data source connectors / Resource Icon (slide 35)</a:t>
            </a:r>
            <a:endParaRPr lang="en-US" sz="1100">
              <a:effectLst/>
            </a:endParaRPr>
          </a:p>
          <a:p>
            <a:r>
              <a:rPr lang="en-US" sz="1100">
                <a:effectLst/>
              </a:rPr>
              <a:t>Data node / Resource Icon (slide 35)</a:t>
            </a:r>
          </a:p>
          <a:p>
            <a:r>
              <a:rPr lang="en-US" sz="1100">
                <a:effectLst/>
              </a:rPr>
              <a:t>Cluster Administrator node / Resource Icon (slide 35)</a:t>
            </a:r>
          </a:p>
          <a:p>
            <a:endParaRPr lang="en-US" sz="1100">
              <a:effectLst/>
            </a:endParaRP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2"/>
          </a:xfrm>
        </p:spPr>
        <p:txBody>
          <a:bodyPr rIns="0"/>
          <a:lstStyle/>
          <a:p>
            <a:pPr>
              <a:spcBef>
                <a:spcPts val="2000"/>
              </a:spcBef>
            </a:pPr>
            <a:r>
              <a:rPr lang="en-US" sz="1100" b="1" dirty="0"/>
              <a:t>Analytics </a:t>
            </a:r>
            <a:r>
              <a:rPr lang="en-US" sz="1100" i="1" dirty="0"/>
              <a:t>cont.</a:t>
            </a:r>
            <a:endParaRPr lang="en-US" sz="1100">
              <a:effectLst/>
            </a:endParaRPr>
          </a:p>
          <a:p>
            <a:r>
              <a:rPr lang="en-US" sz="1100">
                <a:effectLst/>
              </a:rPr>
              <a:t>UltraWarm node / Resource Icon (slide 35)</a:t>
            </a:r>
          </a:p>
          <a:p>
            <a:r>
              <a:rPr lang="en-US" sz="1100">
                <a:effectLst/>
              </a:rPr>
              <a:t>Index / Resource Icon (slide 35)</a:t>
            </a:r>
          </a:p>
          <a:p>
            <a:r>
              <a:rPr lang="en-US" sz="1100">
                <a:effectLst/>
              </a:rPr>
              <a:t>Query Editor v2.0 / Resource Icon (slide 36)</a:t>
            </a:r>
          </a:p>
          <a:p>
            <a:r>
              <a:rPr lang="en-US" sz="1100">
                <a:effectLst/>
              </a:rPr>
              <a:t>Data sharing governance / Resource Icon (slide 36)</a:t>
            </a:r>
          </a:p>
          <a:p>
            <a:r>
              <a:rPr lang="en-US" sz="1100">
                <a:effectLst/>
              </a:rPr>
              <a:t>Auto-copy / Resource Icon (slide 36)</a:t>
            </a:r>
          </a:p>
          <a:p>
            <a:r>
              <a:rPr lang="en-US" sz="1100">
                <a:effectLst/>
              </a:rPr>
              <a:t>Streaming Ingestion / Resource Icon (slide 36)</a:t>
            </a:r>
          </a:p>
          <a:p>
            <a:r>
              <a:rPr lang="en-US" sz="1100">
                <a:effectLst/>
              </a:rPr>
              <a:t>Paginated Reports / Resource Icon (slide 36)</a:t>
            </a:r>
          </a:p>
          <a:p>
            <a:r>
              <a:rPr lang="en-US" sz="1100">
                <a:effectLst/>
              </a:rPr>
              <a:t>Amazon DataZone (slide 38)</a:t>
            </a:r>
          </a:p>
          <a:p>
            <a:r>
              <a:rPr lang="en-US" sz="1100">
                <a:effectLst/>
              </a:rPr>
              <a:t>Business data catalog / Resource Icon (slide 38)</a:t>
            </a:r>
          </a:p>
          <a:p>
            <a:r>
              <a:rPr lang="en-US" sz="1100">
                <a:effectLst/>
              </a:rPr>
              <a:t>Data portal / Resource Icon (slide 38)</a:t>
            </a:r>
          </a:p>
          <a:p>
            <a:r>
              <a:rPr lang="en-US" sz="1100">
                <a:effectLst/>
              </a:rPr>
              <a:t>Data projects / Resource Icon (slide 38)</a:t>
            </a:r>
          </a:p>
          <a:p>
            <a:r>
              <a:rPr lang="en-US" sz="1100">
                <a:effectLst/>
              </a:rPr>
              <a:t>AWS Clean Rooms (slide 38)</a:t>
            </a:r>
          </a:p>
        </p:txBody>
      </p:sp>
      <p:sp>
        <p:nvSpPr>
          <p:cNvPr id="10" name="Content Placeholder 4">
            <a:extLst>
              <a:ext uri="{FF2B5EF4-FFF2-40B4-BE49-F238E27FC236}">
                <a16:creationId xmlns:a16="http://schemas.microsoft.com/office/drawing/2014/main" id="{C8E0991A-9EA1-9E20-8DAD-4E5A6EBA1265}"/>
              </a:ext>
            </a:extLst>
          </p:cNvPr>
          <p:cNvSpPr txBox="1">
            <a:spLocks noChangeArrowheads="1"/>
          </p:cNvSpPr>
          <p:nvPr/>
        </p:nvSpPr>
        <p:spPr bwMode="auto">
          <a:xfrm>
            <a:off x="8263730" y="2203335"/>
            <a:ext cx="3511503" cy="365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t>Application Integration</a:t>
            </a:r>
            <a:endParaRPr lang="en-US" sz="1100" dirty="0"/>
          </a:p>
          <a:p>
            <a:r>
              <a:rPr lang="en-US" sz="1100">
                <a:effectLst/>
              </a:rPr>
              <a:t>Scheduler / Resource Icon (slide 41)</a:t>
            </a:r>
          </a:p>
          <a:p>
            <a:r>
              <a:rPr lang="en-US" sz="1100">
                <a:effectLst/>
              </a:rPr>
              <a:t>Pipes / Resource Icon (slide 41)</a:t>
            </a:r>
            <a:endParaRPr lang="en-US" sz="1100" dirty="0"/>
          </a:p>
          <a:p>
            <a:pPr>
              <a:spcBef>
                <a:spcPts val="2400"/>
              </a:spcBef>
            </a:pPr>
            <a:r>
              <a:rPr lang="en-US" sz="1100" b="1" dirty="0"/>
              <a:t>Business Applications</a:t>
            </a:r>
            <a:endParaRPr lang="en-US" sz="1100" dirty="0"/>
          </a:p>
          <a:p>
            <a:r>
              <a:rPr lang="en-US" sz="1100">
                <a:effectLst/>
              </a:rPr>
              <a:t>AWS Wickr (slide 49)</a:t>
            </a:r>
          </a:p>
          <a:p>
            <a:r>
              <a:rPr lang="en-US" sz="1100"/>
              <a:t>AWS Supply Chain</a:t>
            </a:r>
            <a:r>
              <a:rPr lang="en-US" sz="1100">
                <a:effectLst/>
              </a:rPr>
              <a:t> (slide 49)</a:t>
            </a:r>
          </a:p>
          <a:p>
            <a:pPr>
              <a:spcBef>
                <a:spcPts val="2400"/>
              </a:spcBef>
            </a:pPr>
            <a:r>
              <a:rPr lang="en-US" sz="1100" b="1" dirty="0"/>
              <a:t>Compute</a:t>
            </a:r>
            <a:endParaRPr lang="en-US" sz="1100" dirty="0"/>
          </a:p>
          <a:p>
            <a:r>
              <a:rPr lang="en-US" sz="1100">
                <a:effectLst/>
              </a:rPr>
              <a:t>M6in instance / Resource Icon (slide 55)</a:t>
            </a:r>
          </a:p>
          <a:p>
            <a:r>
              <a:rPr lang="en-US" sz="1100">
                <a:effectLst/>
              </a:rPr>
              <a:t>M6idn instance / Resource Icon (slide 55)</a:t>
            </a:r>
          </a:p>
          <a:p>
            <a:r>
              <a:rPr lang="en-US" sz="1100">
                <a:effectLst/>
              </a:rPr>
              <a:t>C6in instance / Resource Icon (slide 56)</a:t>
            </a:r>
          </a:p>
          <a:p>
            <a:r>
              <a:rPr lang="en-US" sz="1100">
                <a:effectLst/>
              </a:rPr>
              <a:t>C7gn instance / Resource Icon (slide 56)</a:t>
            </a:r>
          </a:p>
        </p:txBody>
      </p:sp>
    </p:spTree>
    <p:extLst>
      <p:ext uri="{BB962C8B-B14F-4D97-AF65-F5344CB8AC3E}">
        <p14:creationId xmlns:p14="http://schemas.microsoft.com/office/powerpoint/2010/main" val="1264235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a:t>Large callouts</a:t>
            </a:r>
          </a:p>
          <a:p>
            <a:pPr eaLnBrk="1" hangingPunct="1"/>
            <a:r>
              <a:rPr lang="en-US" altLang="en-US" sz="1400"/>
              <a:t>For a simple diagram, you can use large callouts.</a:t>
            </a:r>
          </a:p>
          <a:p>
            <a:pPr eaLnBrk="1" hangingPunct="1"/>
            <a:endParaRPr lang="en-US" altLang="en-US" sz="1400"/>
          </a:p>
          <a:p>
            <a:pPr eaLnBrk="1" hangingPunct="1"/>
            <a:endParaRPr lang="en-US" altLang="en-US" sz="1400"/>
          </a:p>
          <a:p>
            <a:pPr eaLnBrk="1" hangingPunct="1"/>
            <a:br>
              <a:rPr lang="en-US" altLang="en-US" sz="1400"/>
            </a:br>
            <a:endParaRPr lang="en-US" altLang="en-US" sz="1400"/>
          </a:p>
          <a:p>
            <a:pPr eaLnBrk="1" hangingPunct="1"/>
            <a:r>
              <a:rPr lang="en-US" altLang="en-US" sz="1400" b="1"/>
              <a:t>Small callouts</a:t>
            </a:r>
          </a:p>
          <a:p>
            <a:pPr eaLnBrk="1" hangingPunct="1"/>
            <a:r>
              <a:rPr lang="en-US" altLang="en-US" sz="1400"/>
              <a:t>For a complicated diagram, you can use small callouts.</a:t>
            </a:r>
            <a:endParaRPr lang="en-US" altLang="en-US" sz="1400" strike="sngStrike"/>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1" y="1149350"/>
            <a:ext cx="11049552" cy="984250"/>
          </a:xfrm>
        </p:spPr>
        <p:txBody>
          <a:bodyPr>
            <a:normAutofit/>
          </a:bodyPr>
          <a:lstStyle/>
          <a:p>
            <a:pPr eaLnBrk="1" hangingPunct="1"/>
            <a:r>
              <a:rPr lang="en-US" altLang="en-US" spc="-10"/>
              <a:t>Use numbered callouts to draw attention to steps in a process within a diagram (as shown on slide 23). Callouts are black with bold white type so that they stand out among the colored service and resource icons in the diagram. </a:t>
            </a:r>
            <a:r>
              <a:rPr lang="en-US"/>
              <a:t>Consult with your team to see if you can use numbered callouts.</a:t>
            </a:r>
            <a:endParaRPr lang="en-US" altLang="en-US" spc="-10"/>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49"/>
            <a:ext cx="3670300" cy="198558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4323967"/>
            <a:ext cx="3670300" cy="162127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6229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4396992"/>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4223954"/>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49" y="2734235"/>
            <a:ext cx="35607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Use callouts at their predefined size, color </a:t>
            </a:r>
            <a:br>
              <a:rPr lang="en-US" altLang="en-US" sz="1200">
                <a:latin typeface="Arial" panose="020B0604020202020204" pitchFamily="34" charset="0"/>
                <a:cs typeface="Arial" panose="020B0604020202020204" pitchFamily="34" charset="0"/>
              </a:rPr>
            </a:br>
            <a:r>
              <a:rPr lang="en-US" altLang="en-US" sz="1200">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Be as consistent as possible in placement of the callouts.</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49" y="4795454"/>
            <a:ext cx="3560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Create new callout shapes.</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20</a:t>
            </a:fld>
            <a:endParaRPr lang="en-US" altLang="en-US">
              <a:solidFill>
                <a:srgbClr val="161E2D"/>
              </a:solidFill>
              <a:latin typeface="Arial" panose="020B0604020202020204" pitchFamily="34" charset="0"/>
            </a:endParaRPr>
          </a:p>
        </p:txBody>
      </p:sp>
      <p:sp>
        <p:nvSpPr>
          <p:cNvPr id="29" name="Oval 28">
            <a:extLst>
              <a:ext uri="{FF2B5EF4-FFF2-40B4-BE49-F238E27FC236}">
                <a16:creationId xmlns:a16="http://schemas.microsoft.com/office/drawing/2014/main" id="{32B376D9-B77A-72E1-89D4-5B2414488011}"/>
              </a:ext>
            </a:extLst>
          </p:cNvPr>
          <p:cNvSpPr>
            <a:spLocks noChangeAspect="1"/>
          </p:cNvSpPr>
          <p:nvPr/>
        </p:nvSpPr>
        <p:spPr bwMode="auto">
          <a:xfrm>
            <a:off x="341053"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30" name="Oval 29">
            <a:extLst>
              <a:ext uri="{FF2B5EF4-FFF2-40B4-BE49-F238E27FC236}">
                <a16:creationId xmlns:a16="http://schemas.microsoft.com/office/drawing/2014/main" id="{BE10E287-C389-1DD3-B4D2-110A9056E07B}"/>
              </a:ext>
            </a:extLst>
          </p:cNvPr>
          <p:cNvSpPr>
            <a:spLocks noChangeAspect="1"/>
          </p:cNvSpPr>
          <p:nvPr/>
        </p:nvSpPr>
        <p:spPr bwMode="auto">
          <a:xfrm>
            <a:off x="835575"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31" name="Oval 30">
            <a:extLst>
              <a:ext uri="{FF2B5EF4-FFF2-40B4-BE49-F238E27FC236}">
                <a16:creationId xmlns:a16="http://schemas.microsoft.com/office/drawing/2014/main" id="{D6527860-1D92-66F8-F802-8153999D416A}"/>
              </a:ext>
            </a:extLst>
          </p:cNvPr>
          <p:cNvSpPr>
            <a:spLocks noChangeAspect="1"/>
          </p:cNvSpPr>
          <p:nvPr/>
        </p:nvSpPr>
        <p:spPr bwMode="auto">
          <a:xfrm>
            <a:off x="1330097"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32" name="Oval 31">
            <a:extLst>
              <a:ext uri="{FF2B5EF4-FFF2-40B4-BE49-F238E27FC236}">
                <a16:creationId xmlns:a16="http://schemas.microsoft.com/office/drawing/2014/main" id="{FB5734C6-6BAF-ED90-2B9A-37F0A10B17FD}"/>
              </a:ext>
            </a:extLst>
          </p:cNvPr>
          <p:cNvSpPr>
            <a:spLocks noChangeAspect="1"/>
          </p:cNvSpPr>
          <p:nvPr/>
        </p:nvSpPr>
        <p:spPr bwMode="auto">
          <a:xfrm>
            <a:off x="1824619"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33" name="Oval 32">
            <a:extLst>
              <a:ext uri="{FF2B5EF4-FFF2-40B4-BE49-F238E27FC236}">
                <a16:creationId xmlns:a16="http://schemas.microsoft.com/office/drawing/2014/main" id="{A7A94373-3612-F3B8-6E51-E964324074BE}"/>
              </a:ext>
            </a:extLst>
          </p:cNvPr>
          <p:cNvSpPr>
            <a:spLocks noChangeAspect="1"/>
          </p:cNvSpPr>
          <p:nvPr/>
        </p:nvSpPr>
        <p:spPr bwMode="auto">
          <a:xfrm>
            <a:off x="231914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5</a:t>
            </a:r>
          </a:p>
        </p:txBody>
      </p:sp>
      <p:sp>
        <p:nvSpPr>
          <p:cNvPr id="34" name="Oval 33">
            <a:extLst>
              <a:ext uri="{FF2B5EF4-FFF2-40B4-BE49-F238E27FC236}">
                <a16:creationId xmlns:a16="http://schemas.microsoft.com/office/drawing/2014/main" id="{C99CADC1-C4F1-A625-A60F-D0EC58239F67}"/>
              </a:ext>
            </a:extLst>
          </p:cNvPr>
          <p:cNvSpPr>
            <a:spLocks noChangeAspect="1"/>
          </p:cNvSpPr>
          <p:nvPr/>
        </p:nvSpPr>
        <p:spPr bwMode="auto">
          <a:xfrm>
            <a:off x="2812396"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6</a:t>
            </a:r>
          </a:p>
        </p:txBody>
      </p:sp>
      <p:sp>
        <p:nvSpPr>
          <p:cNvPr id="35" name="Oval 34">
            <a:extLst>
              <a:ext uri="{FF2B5EF4-FFF2-40B4-BE49-F238E27FC236}">
                <a16:creationId xmlns:a16="http://schemas.microsoft.com/office/drawing/2014/main" id="{73AD9B93-617C-DCB8-3593-0D446BD3AA8E}"/>
              </a:ext>
            </a:extLst>
          </p:cNvPr>
          <p:cNvSpPr>
            <a:spLocks noChangeAspect="1"/>
          </p:cNvSpPr>
          <p:nvPr/>
        </p:nvSpPr>
        <p:spPr bwMode="auto">
          <a:xfrm>
            <a:off x="330565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7</a:t>
            </a:r>
          </a:p>
        </p:txBody>
      </p:sp>
      <p:sp>
        <p:nvSpPr>
          <p:cNvPr id="36" name="Oval 35">
            <a:extLst>
              <a:ext uri="{FF2B5EF4-FFF2-40B4-BE49-F238E27FC236}">
                <a16:creationId xmlns:a16="http://schemas.microsoft.com/office/drawing/2014/main" id="{B8DA5EC9-566A-0C0D-2569-E7BBF62418DF}"/>
              </a:ext>
            </a:extLst>
          </p:cNvPr>
          <p:cNvSpPr>
            <a:spLocks noChangeAspect="1"/>
          </p:cNvSpPr>
          <p:nvPr/>
        </p:nvSpPr>
        <p:spPr bwMode="auto">
          <a:xfrm>
            <a:off x="3798906"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8</a:t>
            </a:r>
          </a:p>
        </p:txBody>
      </p:sp>
      <p:sp>
        <p:nvSpPr>
          <p:cNvPr id="37" name="Oval 36">
            <a:extLst>
              <a:ext uri="{FF2B5EF4-FFF2-40B4-BE49-F238E27FC236}">
                <a16:creationId xmlns:a16="http://schemas.microsoft.com/office/drawing/2014/main" id="{10EB8BD2-D09D-3967-966E-6B48F2614FBC}"/>
              </a:ext>
            </a:extLst>
          </p:cNvPr>
          <p:cNvSpPr>
            <a:spLocks noChangeAspect="1"/>
          </p:cNvSpPr>
          <p:nvPr/>
        </p:nvSpPr>
        <p:spPr bwMode="auto">
          <a:xfrm>
            <a:off x="429216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9</a:t>
            </a:r>
          </a:p>
        </p:txBody>
      </p:sp>
      <p:sp>
        <p:nvSpPr>
          <p:cNvPr id="38" name="Oval 37">
            <a:extLst>
              <a:ext uri="{FF2B5EF4-FFF2-40B4-BE49-F238E27FC236}">
                <a16:creationId xmlns:a16="http://schemas.microsoft.com/office/drawing/2014/main" id="{67305BEA-676C-EA48-1F35-D951F3268E7E}"/>
              </a:ext>
            </a:extLst>
          </p:cNvPr>
          <p:cNvSpPr>
            <a:spLocks noChangeAspect="1"/>
          </p:cNvSpPr>
          <p:nvPr/>
        </p:nvSpPr>
        <p:spPr bwMode="auto">
          <a:xfrm>
            <a:off x="478198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10</a:t>
            </a:r>
          </a:p>
        </p:txBody>
      </p:sp>
      <p:sp>
        <p:nvSpPr>
          <p:cNvPr id="40" name="Oval 39">
            <a:extLst>
              <a:ext uri="{FF2B5EF4-FFF2-40B4-BE49-F238E27FC236}">
                <a16:creationId xmlns:a16="http://schemas.microsoft.com/office/drawing/2014/main" id="{B2AFB281-45AE-63BB-BC99-9621EEBDB728}"/>
              </a:ext>
            </a:extLst>
          </p:cNvPr>
          <p:cNvSpPr>
            <a:spLocks noChangeAspect="1"/>
          </p:cNvSpPr>
          <p:nvPr/>
        </p:nvSpPr>
        <p:spPr bwMode="auto">
          <a:xfrm>
            <a:off x="341053"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a:t>
            </a:r>
          </a:p>
        </p:txBody>
      </p:sp>
      <p:sp>
        <p:nvSpPr>
          <p:cNvPr id="41" name="Oval 40">
            <a:extLst>
              <a:ext uri="{FF2B5EF4-FFF2-40B4-BE49-F238E27FC236}">
                <a16:creationId xmlns:a16="http://schemas.microsoft.com/office/drawing/2014/main" id="{04620FDF-00DD-77DE-C95D-4DE39C17EB2C}"/>
              </a:ext>
            </a:extLst>
          </p:cNvPr>
          <p:cNvSpPr>
            <a:spLocks noChangeAspect="1"/>
          </p:cNvSpPr>
          <p:nvPr/>
        </p:nvSpPr>
        <p:spPr bwMode="auto">
          <a:xfrm>
            <a:off x="835575"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2</a:t>
            </a:r>
          </a:p>
        </p:txBody>
      </p:sp>
      <p:sp>
        <p:nvSpPr>
          <p:cNvPr id="42" name="Oval 41">
            <a:extLst>
              <a:ext uri="{FF2B5EF4-FFF2-40B4-BE49-F238E27FC236}">
                <a16:creationId xmlns:a16="http://schemas.microsoft.com/office/drawing/2014/main" id="{06CA2ECE-73A0-9958-2C19-5578035CF0CA}"/>
              </a:ext>
            </a:extLst>
          </p:cNvPr>
          <p:cNvSpPr>
            <a:spLocks noChangeAspect="1"/>
          </p:cNvSpPr>
          <p:nvPr/>
        </p:nvSpPr>
        <p:spPr bwMode="auto">
          <a:xfrm>
            <a:off x="1330097"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3</a:t>
            </a:r>
          </a:p>
        </p:txBody>
      </p:sp>
      <p:sp>
        <p:nvSpPr>
          <p:cNvPr id="43" name="Oval 42">
            <a:extLst>
              <a:ext uri="{FF2B5EF4-FFF2-40B4-BE49-F238E27FC236}">
                <a16:creationId xmlns:a16="http://schemas.microsoft.com/office/drawing/2014/main" id="{B5534F90-D2B4-E73D-8371-C990A16EEDA3}"/>
              </a:ext>
            </a:extLst>
          </p:cNvPr>
          <p:cNvSpPr>
            <a:spLocks noChangeAspect="1"/>
          </p:cNvSpPr>
          <p:nvPr/>
        </p:nvSpPr>
        <p:spPr bwMode="auto">
          <a:xfrm>
            <a:off x="1824619"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4</a:t>
            </a:r>
          </a:p>
        </p:txBody>
      </p:sp>
      <p:sp>
        <p:nvSpPr>
          <p:cNvPr id="44" name="Oval 43">
            <a:extLst>
              <a:ext uri="{FF2B5EF4-FFF2-40B4-BE49-F238E27FC236}">
                <a16:creationId xmlns:a16="http://schemas.microsoft.com/office/drawing/2014/main" id="{B785FA13-1861-ABD4-5232-D283A93C9E3E}"/>
              </a:ext>
            </a:extLst>
          </p:cNvPr>
          <p:cNvSpPr>
            <a:spLocks noChangeAspect="1"/>
          </p:cNvSpPr>
          <p:nvPr/>
        </p:nvSpPr>
        <p:spPr bwMode="auto">
          <a:xfrm>
            <a:off x="231914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5</a:t>
            </a:r>
          </a:p>
        </p:txBody>
      </p:sp>
      <p:sp>
        <p:nvSpPr>
          <p:cNvPr id="45" name="Oval 44">
            <a:extLst>
              <a:ext uri="{FF2B5EF4-FFF2-40B4-BE49-F238E27FC236}">
                <a16:creationId xmlns:a16="http://schemas.microsoft.com/office/drawing/2014/main" id="{1A8CE25D-D8C0-7536-3453-AB742E98E2CA}"/>
              </a:ext>
            </a:extLst>
          </p:cNvPr>
          <p:cNvSpPr>
            <a:spLocks noChangeAspect="1"/>
          </p:cNvSpPr>
          <p:nvPr/>
        </p:nvSpPr>
        <p:spPr bwMode="auto">
          <a:xfrm>
            <a:off x="2812396"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E718D501-D4B4-8AEA-CDD7-E61EB50EE17E}"/>
              </a:ext>
            </a:extLst>
          </p:cNvPr>
          <p:cNvSpPr>
            <a:spLocks noChangeAspect="1"/>
          </p:cNvSpPr>
          <p:nvPr/>
        </p:nvSpPr>
        <p:spPr bwMode="auto">
          <a:xfrm>
            <a:off x="330565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F907783B-2BF1-C530-F385-627C061531B2}"/>
              </a:ext>
            </a:extLst>
          </p:cNvPr>
          <p:cNvSpPr>
            <a:spLocks noChangeAspect="1"/>
          </p:cNvSpPr>
          <p:nvPr/>
        </p:nvSpPr>
        <p:spPr bwMode="auto">
          <a:xfrm>
            <a:off x="3798906"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8</a:t>
            </a:r>
          </a:p>
        </p:txBody>
      </p:sp>
      <p:sp>
        <p:nvSpPr>
          <p:cNvPr id="48" name="Oval 47">
            <a:extLst>
              <a:ext uri="{FF2B5EF4-FFF2-40B4-BE49-F238E27FC236}">
                <a16:creationId xmlns:a16="http://schemas.microsoft.com/office/drawing/2014/main" id="{9A48E0B9-8561-118B-8D0E-AEBDD3D422FC}"/>
              </a:ext>
            </a:extLst>
          </p:cNvPr>
          <p:cNvSpPr>
            <a:spLocks noChangeAspect="1"/>
          </p:cNvSpPr>
          <p:nvPr/>
        </p:nvSpPr>
        <p:spPr bwMode="auto">
          <a:xfrm>
            <a:off x="429216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9</a:t>
            </a:r>
          </a:p>
        </p:txBody>
      </p:sp>
      <p:sp>
        <p:nvSpPr>
          <p:cNvPr id="49" name="Oval 48">
            <a:extLst>
              <a:ext uri="{FF2B5EF4-FFF2-40B4-BE49-F238E27FC236}">
                <a16:creationId xmlns:a16="http://schemas.microsoft.com/office/drawing/2014/main" id="{64DAC64C-79E4-6202-0D55-9AEE57628D8A}"/>
              </a:ext>
            </a:extLst>
          </p:cNvPr>
          <p:cNvSpPr>
            <a:spLocks noChangeAspect="1"/>
          </p:cNvSpPr>
          <p:nvPr/>
        </p:nvSpPr>
        <p:spPr bwMode="auto">
          <a:xfrm>
            <a:off x="478198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55628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a:t>The system in action</a:t>
            </a:r>
          </a:p>
          <a:p>
            <a:pPr eaLnBrk="1" fontAlgn="auto" hangingPunct="1">
              <a:spcAft>
                <a:spcPts val="0"/>
              </a:spcAft>
              <a:defRPr/>
            </a:pPr>
            <a:endParaRPr lang="en-US"/>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2023,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a:solidFill>
                <a:schemeClr val="bg1"/>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391151" y="1531938"/>
            <a:ext cx="5500686"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Arial" panose="020B0604020202020204" pitchFamily="34" charset="0"/>
                <a:cs typeface="Arial" panose="020B0604020202020204" pitchFamily="34" charset="0"/>
              </a:rPr>
              <a:t>AWS Cloud</a:t>
            </a:r>
          </a:p>
        </p:txBody>
      </p:sp>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Amazon S3 </a:t>
            </a:r>
          </a:p>
          <a:p>
            <a:pPr algn="ctr" eaLnBrk="1" hangingPunct="1"/>
            <a:r>
              <a:rPr lang="en-US" altLang="en-US" sz="110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2433816"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a:solidFill>
                <a:srgbClr val="161E2D"/>
              </a:solidFill>
              <a:latin typeface="Arial" panose="020B0604020202020204" pitchFamily="34" charset="0"/>
            </a:endParaRPr>
          </a:p>
        </p:txBody>
      </p:sp>
      <p:pic>
        <p:nvPicPr>
          <p:cNvPr id="29" name="Graphic 28">
            <a:extLst>
              <a:ext uri="{FF2B5EF4-FFF2-40B4-BE49-F238E27FC236}">
                <a16:creationId xmlns:a16="http://schemas.microsoft.com/office/drawing/2014/main" id="{C82136FF-1B96-E442-BED3-EF2632D5F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pic>
        <p:nvPicPr>
          <p:cNvPr id="4" name="Graphic 10">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33">
            <a:extLst>
              <a:ext uri="{FF2B5EF4-FFF2-40B4-BE49-F238E27FC236}">
                <a16:creationId xmlns:a16="http://schemas.microsoft.com/office/drawing/2014/main" id="{43EE6E56-3526-F770-2902-B15B36AF8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31">
            <a:extLst>
              <a:ext uri="{FF2B5EF4-FFF2-40B4-BE49-F238E27FC236}">
                <a16:creationId xmlns:a16="http://schemas.microsoft.com/office/drawing/2014/main" id="{10C1523F-B550-3855-368B-95C9BC0D9F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A052A725-0529-6F6E-041C-F13BAB0D1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0821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client processes run list.</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a:solidFill>
                <a:srgbClr val="161E2D"/>
              </a:solidFill>
              <a:latin typeface="Arial" panose="020B0604020202020204" pitchFamily="34" charset="0"/>
            </a:endParaRPr>
          </a:p>
        </p:txBody>
      </p:sp>
      <p:sp>
        <p:nvSpPr>
          <p:cNvPr id="40" name="Rectangle 39">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693BC5"/>
                </a:solidFill>
                <a:latin typeface="Arial" panose="020B0604020202020204" pitchFamily="34" charset="0"/>
                <a:cs typeface="Arial" panose="020B0604020202020204" pitchFamily="34" charset="0"/>
              </a:rPr>
              <a:t>Virtual private cloud (VPC)</a:t>
            </a:r>
          </a:p>
        </p:txBody>
      </p:sp>
      <p:sp>
        <p:nvSpPr>
          <p:cNvPr id="41" name="Rectangle 40">
            <a:extLst>
              <a:ext uri="{FF2B5EF4-FFF2-40B4-BE49-F238E27FC236}">
                <a16:creationId xmlns:a16="http://schemas.microsoft.com/office/drawing/2014/main" id="{5870E4A1-374D-9F33-1BF6-41E9A78F6269}"/>
              </a:ext>
            </a:extLst>
          </p:cNvPr>
          <p:cNvSpPr/>
          <p:nvPr/>
        </p:nvSpPr>
        <p:spPr>
          <a:xfrm>
            <a:off x="4135438" y="1254098"/>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Arial" panose="020B0604020202020204" pitchFamily="34" charset="0"/>
                <a:cs typeface="Arial" panose="020B0604020202020204" pitchFamily="34" charset="0"/>
              </a:rPr>
              <a:t>AWS Cloud</a:t>
            </a:r>
          </a:p>
        </p:txBody>
      </p:sp>
      <p:sp>
        <p:nvSpPr>
          <p:cNvPr id="42" name="Rectangle 41">
            <a:extLst>
              <a:ext uri="{FF2B5EF4-FFF2-40B4-BE49-F238E27FC236}">
                <a16:creationId xmlns:a16="http://schemas.microsoft.com/office/drawing/2014/main" id="{8E9BD63A-B05C-ACA0-2A4A-B8BE02419F18}"/>
              </a:ext>
            </a:extLst>
          </p:cNvPr>
          <p:cNvSpPr/>
          <p:nvPr/>
        </p:nvSpPr>
        <p:spPr>
          <a:xfrm>
            <a:off x="4729149" y="1576361"/>
            <a:ext cx="6611938"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accent3"/>
              </a:solidFill>
            </a:endParaRPr>
          </a:p>
        </p:txBody>
      </p:sp>
      <p:sp>
        <p:nvSpPr>
          <p:cNvPr id="43" name="TextBox 1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693BC5"/>
                </a:solidFill>
                <a:latin typeface="Arial" panose="020B0604020202020204" pitchFamily="34" charset="0"/>
                <a:cs typeface="Arial" panose="020B0604020202020204" pitchFamily="34" charset="0"/>
              </a:rPr>
              <a:t>10.0.0.0/16</a:t>
            </a:r>
          </a:p>
        </p:txBody>
      </p:sp>
      <p:sp>
        <p:nvSpPr>
          <p:cNvPr id="44" name="Rectangle 43">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a:solidFill>
                  <a:srgbClr val="1E8900"/>
                </a:solidFill>
                <a:latin typeface="Arial" panose="020B0604020202020204" pitchFamily="34" charset="0"/>
                <a:cs typeface="Arial" panose="020B0604020202020204" pitchFamily="34" charset="0"/>
              </a:rPr>
              <a:t>Public subnet</a:t>
            </a:r>
          </a:p>
        </p:txBody>
      </p:sp>
      <p:sp>
        <p:nvSpPr>
          <p:cNvPr id="45" name="TextBox 14">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1E8900"/>
                </a:solidFill>
                <a:latin typeface="Arial" panose="020B0604020202020204" pitchFamily="34" charset="0"/>
                <a:cs typeface="Arial" panose="020B0604020202020204" pitchFamily="34" charset="0"/>
              </a:rPr>
              <a:t>10.0.0.0/19</a:t>
            </a:r>
          </a:p>
        </p:txBody>
      </p:sp>
      <p:cxnSp>
        <p:nvCxnSpPr>
          <p:cNvPr id="53" name="Straight Arrow Connector 52">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Freeform 54">
            <a:extLst>
              <a:ext uri="{FF2B5EF4-FFF2-40B4-BE49-F238E27FC236}">
                <a16:creationId xmlns:a16="http://schemas.microsoft.com/office/drawing/2014/main" id="{C0EDB64A-20BA-7A77-22A9-9FD792B70D92}"/>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5B9CD5"/>
                </a:solidFill>
                <a:latin typeface="Arial" panose="020B0604020202020204" pitchFamily="34" charset="0"/>
                <a:cs typeface="Arial" panose="020B0604020202020204" pitchFamily="34" charset="0"/>
              </a:rPr>
              <a:t>Availability Zone</a:t>
            </a:r>
          </a:p>
        </p:txBody>
      </p:sp>
      <p:pic>
        <p:nvPicPr>
          <p:cNvPr id="57" name="Graphic 56">
            <a:extLst>
              <a:ext uri="{FF2B5EF4-FFF2-40B4-BE49-F238E27FC236}">
                <a16:creationId xmlns:a16="http://schemas.microsoft.com/office/drawing/2014/main" id="{F0D31E0D-B3A7-7584-1BF5-B421F0023FE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pic>
        <p:nvPicPr>
          <p:cNvPr id="58" name="Graphic 57">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pic>
        <p:nvPicPr>
          <p:cNvPr id="59" name="Graphic 58">
            <a:extLst>
              <a:ext uri="{FF2B5EF4-FFF2-40B4-BE49-F238E27FC236}">
                <a16:creationId xmlns:a16="http://schemas.microsoft.com/office/drawing/2014/main" id="{F6FFA00A-ED68-B038-5E75-3684784F6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94250" y="2652686"/>
            <a:ext cx="381000" cy="381000"/>
          </a:xfrm>
          <a:prstGeom prst="rect">
            <a:avLst/>
          </a:prstGeom>
        </p:spPr>
      </p:pic>
      <p:sp>
        <p:nvSpPr>
          <p:cNvPr id="60" name="Oval 59">
            <a:extLst>
              <a:ext uri="{FF2B5EF4-FFF2-40B4-BE49-F238E27FC236}">
                <a16:creationId xmlns:a16="http://schemas.microsoft.com/office/drawing/2014/main" id="{C5CBFBAF-913C-0729-4522-48E44F732BE3}"/>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084DB48-8C1E-CED4-EE0B-4EA0DFAA2223}"/>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63" name="Oval 6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64" name="Oval 6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grpSp>
        <p:nvGrpSpPr>
          <p:cNvPr id="73" name="Group 72">
            <a:extLst>
              <a:ext uri="{FF2B5EF4-FFF2-40B4-BE49-F238E27FC236}">
                <a16:creationId xmlns:a16="http://schemas.microsoft.com/office/drawing/2014/main" id="{680B9C6A-7B95-432B-F264-0F48225DAEB7}"/>
              </a:ext>
            </a:extLst>
          </p:cNvPr>
          <p:cNvGrpSpPr/>
          <p:nvPr/>
        </p:nvGrpSpPr>
        <p:grpSpPr>
          <a:xfrm>
            <a:off x="5660454" y="3776329"/>
            <a:ext cx="1115568" cy="885806"/>
            <a:chOff x="2319110" y="2880737"/>
            <a:chExt cx="1115568" cy="885806"/>
          </a:xfrm>
        </p:grpSpPr>
        <p:pic>
          <p:nvPicPr>
            <p:cNvPr id="74" name="Graphic 60">
              <a:extLst>
                <a:ext uri="{FF2B5EF4-FFF2-40B4-BE49-F238E27FC236}">
                  <a16:creationId xmlns:a16="http://schemas.microsoft.com/office/drawing/2014/main" id="{68901E35-42E6-731A-341E-876955943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319110" y="3335656"/>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Chef workstation</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(local Chef repo)</a:t>
              </a:r>
            </a:p>
          </p:txBody>
        </p:sp>
      </p:grpSp>
      <p:grpSp>
        <p:nvGrpSpPr>
          <p:cNvPr id="76" name="Group 75">
            <a:extLst>
              <a:ext uri="{FF2B5EF4-FFF2-40B4-BE49-F238E27FC236}">
                <a16:creationId xmlns:a16="http://schemas.microsoft.com/office/drawing/2014/main" id="{62B530C9-85A4-D35B-D269-458AB7FD7248}"/>
              </a:ext>
            </a:extLst>
          </p:cNvPr>
          <p:cNvGrpSpPr/>
          <p:nvPr/>
        </p:nvGrpSpPr>
        <p:grpSpPr>
          <a:xfrm>
            <a:off x="9152954" y="3776329"/>
            <a:ext cx="1115568" cy="716529"/>
            <a:chOff x="2319110" y="2880737"/>
            <a:chExt cx="1115568" cy="716529"/>
          </a:xfrm>
        </p:grpSpPr>
        <p:pic>
          <p:nvPicPr>
            <p:cNvPr id="77" name="Graphic 60">
              <a:extLst>
                <a:ext uri="{FF2B5EF4-FFF2-40B4-BE49-F238E27FC236}">
                  <a16:creationId xmlns:a16="http://schemas.microsoft.com/office/drawing/2014/main" id="{AD4528B1-875E-0A9C-016F-E2408D7AE7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Chef node</a:t>
              </a:r>
            </a:p>
          </p:txBody>
        </p:sp>
      </p:grpSp>
      <p:grpSp>
        <p:nvGrpSpPr>
          <p:cNvPr id="79" name="Group 78">
            <a:extLst>
              <a:ext uri="{FF2B5EF4-FFF2-40B4-BE49-F238E27FC236}">
                <a16:creationId xmlns:a16="http://schemas.microsoft.com/office/drawing/2014/main" id="{72423724-1A07-0063-597D-3AEBB4DE112A}"/>
              </a:ext>
            </a:extLst>
          </p:cNvPr>
          <p:cNvGrpSpPr/>
          <p:nvPr/>
        </p:nvGrpSpPr>
        <p:grpSpPr>
          <a:xfrm>
            <a:off x="7463854" y="2768172"/>
            <a:ext cx="1115568" cy="716529"/>
            <a:chOff x="2319110" y="2880737"/>
            <a:chExt cx="1115568" cy="716529"/>
          </a:xfrm>
        </p:grpSpPr>
        <p:pic>
          <p:nvPicPr>
            <p:cNvPr id="80" name="Graphic 60">
              <a:extLst>
                <a:ext uri="{FF2B5EF4-FFF2-40B4-BE49-F238E27FC236}">
                  <a16:creationId xmlns:a16="http://schemas.microsoft.com/office/drawing/2014/main" id="{253510A5-C518-8CF6-30F7-67816BE75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16">
              <a:extLst>
                <a:ext uri="{FF2B5EF4-FFF2-40B4-BE49-F238E27FC236}">
                  <a16:creationId xmlns:a16="http://schemas.microsoft.com/office/drawing/2014/main" id="{7C2BC126-00B5-170A-7A06-76ED897528C3}"/>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85" name="Graphic 10">
            <a:extLst>
              <a:ext uri="{FF2B5EF4-FFF2-40B4-BE49-F238E27FC236}">
                <a16:creationId xmlns:a16="http://schemas.microsoft.com/office/drawing/2014/main" id="{46E33599-DA23-0935-A6F0-66AC6D5E6C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49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2023,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24</a:t>
            </a:fld>
            <a:endParaRPr lang="en-US" altLang="en-US">
              <a:solidFill>
                <a:schemeClr val="bg1"/>
              </a:solidFill>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a:solidFill>
                  <a:srgbClr val="0073BB"/>
                </a:solidFill>
                <a:hlinkClick r:id="rId2" action="ppaction://hlinksldjump"/>
              </a:rPr>
              <a:t>General Resources</a:t>
            </a:r>
            <a:endParaRPr lang="en-US" altLang="en-US" sz="1800">
              <a:solidFill>
                <a:srgbClr val="0073BB"/>
              </a:solidFill>
              <a:hlinkClick r:id="rId3" action="ppaction://hlinksldjump"/>
            </a:endParaRPr>
          </a:p>
          <a:p>
            <a:pPr eaLnBrk="1" hangingPunct="1">
              <a:lnSpc>
                <a:spcPct val="100000"/>
              </a:lnSpc>
            </a:pPr>
            <a:r>
              <a:rPr lang="en-US" altLang="en-US" sz="1800">
                <a:solidFill>
                  <a:srgbClr val="0073BB"/>
                </a:solidFill>
                <a:hlinkClick r:id="rId3" action="ppaction://hlinksldjump"/>
              </a:rPr>
              <a:t>Analytics</a:t>
            </a:r>
            <a:endParaRPr lang="en-US" altLang="en-US" sz="1800">
              <a:solidFill>
                <a:srgbClr val="0073BB"/>
              </a:solidFill>
            </a:endParaRPr>
          </a:p>
          <a:p>
            <a:pPr eaLnBrk="1" hangingPunct="1">
              <a:lnSpc>
                <a:spcPct val="100000"/>
              </a:lnSpc>
            </a:pPr>
            <a:r>
              <a:rPr lang="en-US" altLang="en-US" sz="1800">
                <a:solidFill>
                  <a:srgbClr val="0073BB"/>
                </a:solidFill>
                <a:hlinkClick r:id="rId4" action="ppaction://hlinksldjump"/>
              </a:rPr>
              <a:t>Application Integration</a:t>
            </a:r>
            <a:endParaRPr lang="en-US" altLang="en-US" sz="1800">
              <a:solidFill>
                <a:srgbClr val="0073BB"/>
              </a:solidFill>
            </a:endParaRPr>
          </a:p>
          <a:p>
            <a:pPr eaLnBrk="1" hangingPunct="1">
              <a:lnSpc>
                <a:spcPct val="100000"/>
              </a:lnSpc>
            </a:pPr>
            <a:r>
              <a:rPr lang="en-US" altLang="en-US" sz="1800">
                <a:solidFill>
                  <a:srgbClr val="0073BB"/>
                </a:solidFill>
                <a:hlinkClick r:id="rId5" action="ppaction://hlinksldjump"/>
              </a:rPr>
              <a:t>Blockchain</a:t>
            </a:r>
          </a:p>
          <a:p>
            <a:pPr eaLnBrk="1" hangingPunct="1">
              <a:lnSpc>
                <a:spcPct val="100000"/>
              </a:lnSpc>
            </a:pPr>
            <a:r>
              <a:rPr lang="en-US" altLang="en-US" sz="1800">
                <a:solidFill>
                  <a:srgbClr val="0073BB"/>
                </a:solidFill>
                <a:hlinkClick r:id="rId6" action="ppaction://hlinksldjump"/>
              </a:rPr>
              <a:t>Business Applications</a:t>
            </a:r>
            <a:endParaRPr lang="en-US" altLang="en-US" sz="1800">
              <a:solidFill>
                <a:srgbClr val="0073BB"/>
              </a:solidFill>
            </a:endParaRPr>
          </a:p>
          <a:p>
            <a:pPr eaLnBrk="1" hangingPunct="1">
              <a:lnSpc>
                <a:spcPct val="100000"/>
              </a:lnSpc>
            </a:pPr>
            <a:r>
              <a:rPr lang="en-US" altLang="en-US" sz="1800">
                <a:solidFill>
                  <a:srgbClr val="0073BB"/>
                </a:solidFill>
                <a:hlinkClick r:id="rId7" action="ppaction://hlinksldjump"/>
              </a:rPr>
              <a:t>Cloud Financial Management</a:t>
            </a:r>
            <a:endParaRPr lang="en-US" altLang="en-US" sz="1800">
              <a:solidFill>
                <a:srgbClr val="0073BB"/>
              </a:solidFill>
            </a:endParaRPr>
          </a:p>
          <a:p>
            <a:pPr eaLnBrk="1" hangingPunct="1">
              <a:lnSpc>
                <a:spcPct val="100000"/>
              </a:lnSpc>
            </a:pPr>
            <a:r>
              <a:rPr lang="en-US" altLang="en-US" sz="1800">
                <a:solidFill>
                  <a:srgbClr val="0073BB"/>
                </a:solidFill>
                <a:hlinkClick r:id="rId8" action="ppaction://hlinksldjump"/>
              </a:rPr>
              <a:t>Compute</a:t>
            </a:r>
            <a:endParaRPr lang="en-US" altLang="en-US" sz="1800">
              <a:solidFill>
                <a:srgbClr val="0073BB"/>
              </a:solidFill>
            </a:endParaRPr>
          </a:p>
          <a:p>
            <a:pPr eaLnBrk="1" hangingPunct="1">
              <a:lnSpc>
                <a:spcPct val="100000"/>
              </a:lnSpc>
            </a:pPr>
            <a:r>
              <a:rPr lang="en-US" altLang="en-US" sz="1800">
                <a:solidFill>
                  <a:srgbClr val="0862C1"/>
                </a:solidFill>
                <a:hlinkClick r:id="rId9" action="ppaction://hlinksldjump"/>
              </a:rPr>
              <a:t>Contact Center</a:t>
            </a:r>
            <a:endParaRPr lang="en-US" altLang="en-US" sz="1800">
              <a:solidFill>
                <a:srgbClr val="0862C1"/>
              </a:solidFill>
            </a:endParaRPr>
          </a:p>
          <a:p>
            <a:pPr eaLnBrk="1" hangingPunct="1">
              <a:lnSpc>
                <a:spcPct val="100000"/>
              </a:lnSpc>
            </a:pPr>
            <a:r>
              <a:rPr lang="en-US" altLang="en-US" sz="1800">
                <a:solidFill>
                  <a:srgbClr val="0073BB"/>
                </a:solidFill>
                <a:hlinkClick r:id="rId10" action="ppaction://hlinksldjump"/>
              </a:rPr>
              <a:t>Containers</a:t>
            </a:r>
          </a:p>
          <a:p>
            <a:pPr eaLnBrk="1" hangingPunct="1">
              <a:lnSpc>
                <a:spcPct val="100000"/>
              </a:lnSpc>
            </a:pPr>
            <a:r>
              <a:rPr lang="en-US" altLang="en-US" sz="1800">
                <a:solidFill>
                  <a:srgbClr val="0073BB"/>
                </a:solidFill>
                <a:hlinkClick r:id="rId11" action="ppaction://hlinksldjump"/>
              </a:rPr>
              <a:t>Customer Enablement</a:t>
            </a:r>
            <a:endParaRPr lang="en-US" altLang="en-US" sz="180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a:solidFill>
                  <a:srgbClr val="0073BB"/>
                </a:solidFill>
                <a:hlinkClick r:id="rId12" action="ppaction://hlinksldjump"/>
              </a:rPr>
              <a:t>Database</a:t>
            </a:r>
            <a:endParaRPr lang="en-US" altLang="en-US" sz="1800">
              <a:solidFill>
                <a:srgbClr val="0073BB"/>
              </a:solidFill>
            </a:endParaRPr>
          </a:p>
          <a:p>
            <a:pPr eaLnBrk="1" hangingPunct="1">
              <a:lnSpc>
                <a:spcPct val="100000"/>
              </a:lnSpc>
            </a:pPr>
            <a:r>
              <a:rPr lang="en-US" altLang="en-US" sz="1800">
                <a:solidFill>
                  <a:srgbClr val="0073BB"/>
                </a:solidFill>
                <a:hlinkClick r:id="rId13" action="ppaction://hlinksldjump"/>
              </a:rPr>
              <a:t>Developer Tools</a:t>
            </a:r>
            <a:endParaRPr lang="en-US" altLang="en-US" sz="1800">
              <a:solidFill>
                <a:srgbClr val="0073BB"/>
              </a:solidFill>
            </a:endParaRPr>
          </a:p>
          <a:p>
            <a:pPr eaLnBrk="1" hangingPunct="1">
              <a:lnSpc>
                <a:spcPct val="100000"/>
              </a:lnSpc>
            </a:pPr>
            <a:r>
              <a:rPr lang="en-US" altLang="en-US" sz="1800">
                <a:solidFill>
                  <a:srgbClr val="0073BB"/>
                </a:solidFill>
                <a:hlinkClick r:id="rId14" action="ppaction://hlinksldjump"/>
              </a:rPr>
              <a:t>End User Computing</a:t>
            </a:r>
            <a:endParaRPr lang="en-US" altLang="en-US" sz="1800">
              <a:solidFill>
                <a:srgbClr val="0073BB"/>
              </a:solidFill>
            </a:endParaRPr>
          </a:p>
          <a:p>
            <a:pPr eaLnBrk="1" hangingPunct="1">
              <a:lnSpc>
                <a:spcPct val="100000"/>
              </a:lnSpc>
            </a:pPr>
            <a:r>
              <a:rPr lang="en-US" altLang="en-US" sz="1800">
                <a:solidFill>
                  <a:srgbClr val="0073BB"/>
                </a:solidFill>
                <a:hlinkClick r:id="rId15" action="ppaction://hlinksldjump"/>
              </a:rPr>
              <a:t>Front-End Web &amp; Mobile</a:t>
            </a:r>
            <a:endParaRPr lang="en-US" altLang="en-US" sz="1800">
              <a:solidFill>
                <a:srgbClr val="0073BB"/>
              </a:solidFill>
            </a:endParaRPr>
          </a:p>
          <a:p>
            <a:pPr eaLnBrk="1" hangingPunct="1">
              <a:lnSpc>
                <a:spcPct val="100000"/>
              </a:lnSpc>
            </a:pPr>
            <a:r>
              <a:rPr lang="en-US" altLang="en-US" sz="1800">
                <a:solidFill>
                  <a:srgbClr val="0073BB"/>
                </a:solidFill>
                <a:hlinkClick r:id="rId16" action="ppaction://hlinksldjump"/>
              </a:rPr>
              <a:t>Games</a:t>
            </a:r>
            <a:endParaRPr lang="en-US" altLang="en-US" sz="1800">
              <a:solidFill>
                <a:srgbClr val="0073BB"/>
              </a:solidFill>
            </a:endParaRPr>
          </a:p>
          <a:p>
            <a:pPr eaLnBrk="1" hangingPunct="1">
              <a:lnSpc>
                <a:spcPct val="100000"/>
              </a:lnSpc>
            </a:pPr>
            <a:r>
              <a:rPr lang="en-US" altLang="en-US" sz="1800">
                <a:solidFill>
                  <a:srgbClr val="0073BB"/>
                </a:solidFill>
                <a:hlinkClick r:id="rId17" action="ppaction://hlinksldjump"/>
              </a:rPr>
              <a:t>Internet of Things</a:t>
            </a:r>
            <a:endParaRPr lang="en-US" altLang="en-US" sz="1800">
              <a:solidFill>
                <a:srgbClr val="0073BB"/>
              </a:solidFill>
            </a:endParaRPr>
          </a:p>
          <a:p>
            <a:pPr eaLnBrk="1" hangingPunct="1">
              <a:lnSpc>
                <a:spcPct val="100000"/>
              </a:lnSpc>
            </a:pPr>
            <a:r>
              <a:rPr lang="en-US" altLang="en-US" sz="1800">
                <a:solidFill>
                  <a:srgbClr val="0073BB"/>
                </a:solidFill>
                <a:hlinkClick r:id="rId18" action="ppaction://hlinksldjump"/>
              </a:rPr>
              <a:t>Machine Learning</a:t>
            </a:r>
            <a:endParaRPr lang="en-US" altLang="en-US" sz="1800">
              <a:solidFill>
                <a:srgbClr val="0073BB"/>
              </a:solidFill>
            </a:endParaRPr>
          </a:p>
          <a:p>
            <a:pPr eaLnBrk="1" hangingPunct="1">
              <a:lnSpc>
                <a:spcPct val="100000"/>
              </a:lnSpc>
            </a:pPr>
            <a:r>
              <a:rPr lang="en-US" altLang="en-US" sz="1800">
                <a:solidFill>
                  <a:srgbClr val="0073BB"/>
                </a:solidFill>
                <a:hlinkClick r:id="rId19" action="ppaction://hlinksldjump"/>
              </a:rPr>
              <a:t>Management &amp; Governance</a:t>
            </a:r>
            <a:endParaRPr lang="en-US" altLang="en-US" sz="1800">
              <a:solidFill>
                <a:srgbClr val="0073BB"/>
              </a:solidFill>
            </a:endParaRPr>
          </a:p>
          <a:p>
            <a:pPr eaLnBrk="1" hangingPunct="1">
              <a:lnSpc>
                <a:spcPct val="100000"/>
              </a:lnSpc>
            </a:pPr>
            <a:r>
              <a:rPr lang="en-US" altLang="en-US" sz="1800">
                <a:solidFill>
                  <a:srgbClr val="0073BB"/>
                </a:solidFill>
                <a:hlinkClick r:id="rId20" action="ppaction://hlinksldjump"/>
              </a:rPr>
              <a:t>Media Services</a:t>
            </a:r>
            <a:endParaRPr lang="en-US" altLang="en-US" sz="1800">
              <a:solidFill>
                <a:srgbClr val="0073BB"/>
              </a:solidFill>
              <a:hlinkClick r:id="rId21"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a:solidFill>
                  <a:srgbClr val="0073BB"/>
                </a:solidFill>
                <a:hlinkClick r:id="rId22" action="ppaction://hlinksldjump"/>
              </a:rPr>
              <a:t>Migration &amp; Transfer</a:t>
            </a:r>
            <a:endParaRPr lang="en-US" altLang="en-US" sz="1800">
              <a:solidFill>
                <a:srgbClr val="0073BB"/>
              </a:solidFill>
            </a:endParaRPr>
          </a:p>
          <a:p>
            <a:pPr eaLnBrk="1" hangingPunct="1">
              <a:lnSpc>
                <a:spcPct val="100000"/>
              </a:lnSpc>
            </a:pPr>
            <a:r>
              <a:rPr lang="en-US" altLang="en-US" sz="1800">
                <a:solidFill>
                  <a:srgbClr val="0073BB"/>
                </a:solidFill>
                <a:hlinkClick r:id="rId23" action="ppaction://hlinksldjump"/>
              </a:rPr>
              <a:t>Networking &amp; Content Delivery</a:t>
            </a:r>
            <a:endParaRPr lang="en-US" altLang="en-US" sz="1800">
              <a:solidFill>
                <a:srgbClr val="0073BB"/>
              </a:solidFill>
            </a:endParaRPr>
          </a:p>
          <a:p>
            <a:pPr eaLnBrk="1" hangingPunct="1">
              <a:lnSpc>
                <a:spcPct val="100000"/>
              </a:lnSpc>
            </a:pPr>
            <a:r>
              <a:rPr lang="en-US" altLang="en-US" sz="1800">
                <a:solidFill>
                  <a:srgbClr val="0073BB"/>
                </a:solidFill>
                <a:hlinkClick r:id="rId24" action="ppaction://hlinksldjump"/>
              </a:rPr>
              <a:t>Quantum Technologies</a:t>
            </a:r>
          </a:p>
          <a:p>
            <a:pPr eaLnBrk="1" hangingPunct="1">
              <a:lnSpc>
                <a:spcPct val="100000"/>
              </a:lnSpc>
            </a:pPr>
            <a:r>
              <a:rPr lang="en-US" altLang="en-US" sz="1800">
                <a:solidFill>
                  <a:srgbClr val="0073BB"/>
                </a:solidFill>
                <a:hlinkClick r:id="rId25" action="ppaction://hlinksldjump"/>
              </a:rPr>
              <a:t>Robotics</a:t>
            </a:r>
            <a:endParaRPr lang="en-US" altLang="en-US" sz="1800">
              <a:solidFill>
                <a:srgbClr val="0073BB"/>
              </a:solidFill>
            </a:endParaRPr>
          </a:p>
          <a:p>
            <a:pPr eaLnBrk="1" hangingPunct="1">
              <a:lnSpc>
                <a:spcPct val="100000"/>
              </a:lnSpc>
            </a:pPr>
            <a:r>
              <a:rPr lang="en-US" altLang="en-US" sz="1800">
                <a:solidFill>
                  <a:srgbClr val="0073BB"/>
                </a:solidFill>
                <a:hlinkClick r:id="rId26" action="ppaction://hlinksldjump"/>
              </a:rPr>
              <a:t>Satellite</a:t>
            </a:r>
            <a:endParaRPr lang="en-US" altLang="en-US" sz="1800">
              <a:solidFill>
                <a:srgbClr val="0073BB"/>
              </a:solidFill>
            </a:endParaRPr>
          </a:p>
          <a:p>
            <a:pPr eaLnBrk="1" hangingPunct="1">
              <a:lnSpc>
                <a:spcPct val="100000"/>
              </a:lnSpc>
            </a:pPr>
            <a:r>
              <a:rPr lang="en-US" altLang="en-US" sz="1800">
                <a:solidFill>
                  <a:srgbClr val="0073BB"/>
                </a:solidFill>
                <a:hlinkClick r:id="rId27" action="ppaction://hlinksldjump"/>
              </a:rPr>
              <a:t>Security, Identity, &amp; Compliance</a:t>
            </a:r>
            <a:endParaRPr lang="en-US" altLang="en-US" sz="1800">
              <a:solidFill>
                <a:srgbClr val="0073BB"/>
              </a:solidFill>
            </a:endParaRPr>
          </a:p>
          <a:p>
            <a:pPr eaLnBrk="1" hangingPunct="1">
              <a:lnSpc>
                <a:spcPct val="100000"/>
              </a:lnSpc>
            </a:pPr>
            <a:r>
              <a:rPr lang="en-US" altLang="en-US" sz="1800">
                <a:solidFill>
                  <a:srgbClr val="0862C1"/>
                </a:solidFill>
                <a:hlinkClick r:id="rId28" action="ppaction://hlinksldjump">
                  <a:extLst>
                    <a:ext uri="{A12FA001-AC4F-418D-AE19-62706E023703}">
                      <ahyp:hlinkClr xmlns:ahyp="http://schemas.microsoft.com/office/drawing/2018/hyperlinkcolor" val="tx"/>
                    </a:ext>
                  </a:extLst>
                </a:hlinkClick>
              </a:rPr>
              <a:t>Serverless</a:t>
            </a:r>
            <a:endParaRPr lang="en-US" altLang="en-US" sz="1800">
              <a:solidFill>
                <a:srgbClr val="0862C1"/>
              </a:solidFill>
            </a:endParaRPr>
          </a:p>
          <a:p>
            <a:pPr eaLnBrk="1" hangingPunct="1">
              <a:lnSpc>
                <a:spcPct val="100000"/>
              </a:lnSpc>
            </a:pPr>
            <a:r>
              <a:rPr lang="en-US" altLang="en-US" sz="1800">
                <a:solidFill>
                  <a:srgbClr val="0862C1"/>
                </a:solidFill>
                <a:hlinkClick r:id="rId29" action="ppaction://hlinksldjump">
                  <a:extLst>
                    <a:ext uri="{A12FA001-AC4F-418D-AE19-62706E023703}">
                      <ahyp:hlinkClr xmlns:ahyp="http://schemas.microsoft.com/office/drawing/2018/hyperlinkcolor" val="tx"/>
                    </a:ext>
                  </a:extLst>
                </a:hlinkClick>
              </a:rPr>
              <a:t>Storage</a:t>
            </a:r>
            <a:endParaRPr lang="en-US" altLang="en-US" sz="1800">
              <a:solidFill>
                <a:srgbClr val="0862C1"/>
              </a:solidFill>
            </a:endParaRPr>
          </a:p>
          <a:p>
            <a:pPr eaLnBrk="1" hangingPunct="1">
              <a:lnSpc>
                <a:spcPct val="100000"/>
              </a:lnSpc>
            </a:pPr>
            <a:r>
              <a:rPr lang="en-US" altLang="en-US" sz="1800">
                <a:solidFill>
                  <a:srgbClr val="0862C1"/>
                </a:solidFill>
                <a:hlinkClick r:id="rId30" action="ppaction://hlinksldjump"/>
              </a:rPr>
              <a:t>VR &amp; AR</a:t>
            </a:r>
            <a:endParaRPr lang="en-US" altLang="en-US" sz="180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a:solidFill>
                <a:srgbClr val="161E2D"/>
              </a:solidFill>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a:solidFill>
                <a:srgbClr val="161E2D"/>
              </a:solidFill>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a:t>Groups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693BC5"/>
                </a:solidFill>
                <a:latin typeface="Arial" panose="020B0604020202020204" pitchFamily="34" charset="0"/>
                <a:cs typeface="Arial" panose="020B0604020202020204" pitchFamily="34" charset="0"/>
              </a:rPr>
              <a:t>Virtual private cloud (VPC)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1/5</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a:solidFill>
                  <a:srgbClr val="FF0000"/>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a:solidFill>
                  <a:srgbClr val="FF0000"/>
                </a:solidFill>
              </a:rPr>
              <a:t>*</a:t>
            </a:r>
          </a:p>
        </p:txBody>
      </p:sp>
    </p:spTree>
    <p:extLst>
      <p:ext uri="{BB962C8B-B14F-4D97-AF65-F5344CB8AC3E}">
        <p14:creationId xmlns:p14="http://schemas.microsoft.com/office/powerpoint/2010/main" val="178110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a:t>Create a Custom Group for a Service</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a:t>Select a group with the category color where you find your service to start creating your custom group. </a:t>
            </a:r>
            <a:r>
              <a:rPr lang="en-US" altLang="en-US" sz="1800" b="1"/>
              <a:t>All groups are fully editable.</a:t>
            </a:r>
          </a:p>
        </p:txBody>
      </p:sp>
      <p:sp>
        <p:nvSpPr>
          <p:cNvPr id="14" name="Rectangle 13">
            <a:extLst>
              <a:ext uri="{FF2B5EF4-FFF2-40B4-BE49-F238E27FC236}">
                <a16:creationId xmlns:a16="http://schemas.microsoft.com/office/drawing/2014/main" id="{CAEA28F1-CCA1-C646-A817-FA82DD736421}"/>
              </a:ext>
            </a:extLst>
          </p:cNvPr>
          <p:cNvSpPr/>
          <p:nvPr/>
        </p:nvSpPr>
        <p:spPr>
          <a:xfrm>
            <a:off x="348285" y="3788621"/>
            <a:ext cx="1772616"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Edit 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788621"/>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4248794" y="1993573"/>
            <a:ext cx="1772615"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3F8624"/>
                </a:solidFill>
                <a:latin typeface="Arial" panose="020B0604020202020204" pitchFamily="34" charset="0"/>
                <a:cs typeface="Arial" panose="020B0604020202020204" pitchFamily="34" charset="0"/>
              </a:rPr>
              <a:t>Edit 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248794" y="1991999"/>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4248794" y="3788622"/>
            <a:ext cx="1772615"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3A47CB"/>
                </a:solidFill>
                <a:latin typeface="Arial" panose="020B0604020202020204" pitchFamily="34" charset="0"/>
                <a:cs typeface="Arial" panose="020B0604020202020204" pitchFamily="34" charset="0"/>
              </a:rPr>
              <a:t>Edit 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2298540" y="3791479"/>
            <a:ext cx="1772615"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D6232C"/>
                </a:solidFill>
                <a:latin typeface="Arial" panose="020B0604020202020204" pitchFamily="34" charset="0"/>
                <a:cs typeface="Arial" panose="020B0604020202020204" pitchFamily="34" charset="0"/>
              </a:rPr>
              <a:t>Edit 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48794" y="3788621"/>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98540" y="3791479"/>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6199048" y="1993573"/>
            <a:ext cx="1772615"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B7B67"/>
                </a:solidFill>
                <a:latin typeface="Arial" panose="020B0604020202020204" pitchFamily="34" charset="0"/>
                <a:cs typeface="Arial" panose="020B0604020202020204" pitchFamily="34" charset="0"/>
              </a:rPr>
              <a:t>Edit 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199049" y="1991999"/>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2298540" y="1994762"/>
            <a:ext cx="177261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CD2264"/>
                </a:solidFill>
                <a:latin typeface="Arial" panose="020B0604020202020204" pitchFamily="34" charset="0"/>
                <a:cs typeface="Arial" panose="020B0604020202020204" pitchFamily="34" charset="0"/>
              </a:rPr>
              <a:t>Edit 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1" y="1994762"/>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5" y="1994857"/>
            <a:ext cx="1772615"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693BC5"/>
                </a:solidFill>
                <a:latin typeface="Arial" panose="020B0604020202020204" pitchFamily="34" charset="0"/>
                <a:cs typeface="Arial" panose="020B0604020202020204" pitchFamily="34" charset="0"/>
              </a:rPr>
              <a:t>Edit 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1991999"/>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2209502"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a:t>Download the asset package.</a:t>
            </a:r>
            <a:br>
              <a:rPr lang="en-US" altLang="en-US" sz="1100"/>
            </a:br>
            <a:r>
              <a:rPr lang="en-US" altLang="en-US" sz="1100"/>
              <a:t>Go to the </a:t>
            </a:r>
            <a:r>
              <a:rPr lang="en-US" altLang="en-US" sz="1100">
                <a:hlinkClick r:id="rId16"/>
              </a:rPr>
              <a:t>AWS Architecture Icons</a:t>
            </a:r>
            <a:r>
              <a:rPr lang="en-US" altLang="en-US" sz="110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a:t>Begin customizing. </a:t>
            </a:r>
            <a:br>
              <a:rPr lang="en-US" altLang="en-US" sz="1100" b="1"/>
            </a:br>
            <a:r>
              <a:rPr lang="en-US" altLang="en-US" sz="1100"/>
              <a:t>In your chosen group, select the square icon and choose </a:t>
            </a:r>
            <a:r>
              <a:rPr lang="en-US" altLang="en-US" sz="1100" b="1"/>
              <a:t>Change Graphic &gt; From a File.</a:t>
            </a:r>
            <a:br>
              <a:rPr lang="en-US" altLang="en-US" sz="1100" b="1"/>
            </a:br>
            <a:br>
              <a:rPr lang="en-US" altLang="en-US" sz="1100" b="1"/>
            </a:br>
            <a:br>
              <a:rPr lang="en-US" altLang="en-US" sz="1100" b="1"/>
            </a:br>
            <a:br>
              <a:rPr lang="en-US" altLang="en-US" sz="1100" b="1"/>
            </a:br>
            <a:br>
              <a:rPr lang="en-US" altLang="en-US" sz="1100" b="1"/>
            </a:br>
            <a:endParaRPr lang="en-US" altLang="en-US" sz="1100" b="1"/>
          </a:p>
          <a:p>
            <a:pPr marL="182880" indent="-182880" eaLnBrk="1" hangingPunct="1">
              <a:lnSpc>
                <a:spcPct val="100000"/>
              </a:lnSpc>
              <a:buFont typeface="Calibri Light" panose="020F0302020204030204" pitchFamily="34" charset="0"/>
              <a:buAutoNum type="arabicPeriod"/>
            </a:pPr>
            <a:r>
              <a:rPr lang="en-US" altLang="en-US" sz="1100" b="1"/>
              <a:t>Find the service icon.</a:t>
            </a:r>
            <a:br>
              <a:rPr lang="en-US" altLang="en-US" sz="1100"/>
            </a:br>
            <a:r>
              <a:rPr lang="en-US" altLang="en-US" sz="1100">
                <a:solidFill>
                  <a:schemeClr val="tx1"/>
                </a:solidFill>
              </a:rPr>
              <a:t>Navigate to the architecture service icon </a:t>
            </a:r>
            <a:r>
              <a:rPr lang="en-US" altLang="en-US" sz="1100" b="1">
                <a:solidFill>
                  <a:schemeClr val="tx1"/>
                </a:solidFill>
              </a:rPr>
              <a:t>DELIVERABLES</a:t>
            </a:r>
            <a:r>
              <a:rPr lang="en-US" altLang="en-US" sz="1100">
                <a:solidFill>
                  <a:schemeClr val="tx1"/>
                </a:solidFill>
              </a:rPr>
              <a:t> folder in the asset package. </a:t>
            </a:r>
            <a:br>
              <a:rPr lang="en-US" altLang="en-US" sz="1100">
                <a:solidFill>
                  <a:schemeClr val="tx1"/>
                </a:solidFill>
              </a:rPr>
            </a:br>
            <a:r>
              <a:rPr lang="en-US" altLang="en-US" sz="1100">
                <a:solidFill>
                  <a:schemeClr val="tx1"/>
                </a:solidFill>
              </a:rPr>
              <a:t>Then find the appropriate </a:t>
            </a:r>
            <a:r>
              <a:rPr lang="en-US" altLang="en-US" sz="1100" b="1">
                <a:solidFill>
                  <a:schemeClr val="tx1"/>
                </a:solidFill>
              </a:rPr>
              <a:t>category</a:t>
            </a:r>
            <a:r>
              <a:rPr lang="en-US" altLang="en-US" sz="1100">
                <a:solidFill>
                  <a:schemeClr val="tx1"/>
                </a:solidFill>
              </a:rPr>
              <a:t> folder where </a:t>
            </a:r>
            <a:br>
              <a:rPr lang="en-US" altLang="en-US" sz="1100">
                <a:solidFill>
                  <a:schemeClr val="tx1"/>
                </a:solidFill>
              </a:rPr>
            </a:br>
            <a:r>
              <a:rPr lang="en-US" altLang="en-US" sz="1100">
                <a:solidFill>
                  <a:schemeClr val="tx1"/>
                </a:solidFill>
              </a:rPr>
              <a:t>the service appears.</a:t>
            </a:r>
          </a:p>
          <a:p>
            <a:pPr marL="182880" indent="-182880" eaLnBrk="1" hangingPunct="1">
              <a:lnSpc>
                <a:spcPct val="100000"/>
              </a:lnSpc>
              <a:buFont typeface="Calibri Light" panose="020F0302020204030204" pitchFamily="34" charset="0"/>
              <a:buAutoNum type="arabicPeriod"/>
            </a:pPr>
            <a:r>
              <a:rPr lang="en-US" altLang="en-US" sz="1100" b="1"/>
              <a:t>Insert the service icon.</a:t>
            </a:r>
            <a:br>
              <a:rPr lang="en-US" altLang="en-US" sz="1100"/>
            </a:br>
            <a:r>
              <a:rPr lang="en-US" altLang="en-US" sz="1100"/>
              <a:t>In the </a:t>
            </a:r>
            <a:r>
              <a:rPr lang="en-US" altLang="en-US" sz="1100" b="1"/>
              <a:t>Arch_32</a:t>
            </a:r>
            <a:r>
              <a:rPr lang="en-US" altLang="en-US" sz="1100"/>
              <a:t> folder, select the architecture service icon </a:t>
            </a:r>
            <a:r>
              <a:rPr lang="en-US" altLang="en-US" sz="1100" b="1"/>
              <a:t>SVG</a:t>
            </a:r>
            <a:r>
              <a:rPr lang="en-US" altLang="en-US" sz="1100"/>
              <a:t> file, then click </a:t>
            </a:r>
            <a:r>
              <a:rPr lang="en-US" altLang="en-US" sz="1100" b="1"/>
              <a:t>Insert</a:t>
            </a:r>
            <a:r>
              <a:rPr lang="en-US" altLang="en-US" sz="1100"/>
              <a:t>. </a:t>
            </a:r>
            <a:r>
              <a:rPr lang="en-US" altLang="en-US" sz="1100" b="1"/>
              <a:t>Do not</a:t>
            </a:r>
            <a:r>
              <a:rPr lang="en-US" altLang="en-US" sz="1100"/>
              <a:t> choose a PNG file, image quality will be degraded.</a:t>
            </a:r>
          </a:p>
        </p:txBody>
      </p:sp>
      <p:pic>
        <p:nvPicPr>
          <p:cNvPr id="25" name="Picture 24">
            <a:extLst>
              <a:ext uri="{FF2B5EF4-FFF2-40B4-BE49-F238E27FC236}">
                <a16:creationId xmlns:a16="http://schemas.microsoft.com/office/drawing/2014/main" id="{F1C21606-3214-C33B-FAF5-EA6F52F3D8B1}"/>
              </a:ext>
            </a:extLst>
          </p:cNvPr>
          <p:cNvPicPr>
            <a:picLocks noChangeAspect="1"/>
          </p:cNvPicPr>
          <p:nvPr/>
        </p:nvPicPr>
        <p:blipFill>
          <a:blip r:embed="rId17"/>
          <a:stretch>
            <a:fillRect/>
          </a:stretch>
        </p:blipFill>
        <p:spPr>
          <a:xfrm>
            <a:off x="8372867" y="3227177"/>
            <a:ext cx="1479152" cy="775830"/>
          </a:xfrm>
          <a:prstGeom prst="rect">
            <a:avLst/>
          </a:prstGeom>
        </p:spPr>
      </p:pic>
      <p:pic>
        <p:nvPicPr>
          <p:cNvPr id="5" name="Picture 4">
            <a:extLst>
              <a:ext uri="{FF2B5EF4-FFF2-40B4-BE49-F238E27FC236}">
                <a16:creationId xmlns:a16="http://schemas.microsoft.com/office/drawing/2014/main" id="{2663EA53-4539-5F03-962E-606B10ADDF04}"/>
              </a:ext>
            </a:extLst>
          </p:cNvPr>
          <p:cNvPicPr>
            <a:picLocks noChangeAspect="1"/>
          </p:cNvPicPr>
          <p:nvPr/>
        </p:nvPicPr>
        <p:blipFill>
          <a:blip r:embed="rId18"/>
          <a:stretch>
            <a:fillRect/>
          </a:stretch>
        </p:blipFill>
        <p:spPr>
          <a:xfrm>
            <a:off x="8817911" y="3196015"/>
            <a:ext cx="2622685" cy="821422"/>
          </a:xfrm>
          <a:prstGeom prst="rect">
            <a:avLst/>
          </a:prstGeom>
        </p:spPr>
      </p:pic>
    </p:spTree>
    <p:extLst>
      <p:ext uri="{BB962C8B-B14F-4D97-AF65-F5344CB8AC3E}">
        <p14:creationId xmlns:p14="http://schemas.microsoft.com/office/powerpoint/2010/main" val="770933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a:t>Arrows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a:solidFill>
                <a:srgbClr val="161E2D"/>
              </a:solidFill>
              <a:latin typeface="Arial" panose="020B0604020202020204" pitchFamily="34" charset="0"/>
            </a:endParaRPr>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3/5</a:t>
            </a:r>
          </a:p>
        </p:txBody>
      </p:sp>
      <p:grpSp>
        <p:nvGrpSpPr>
          <p:cNvPr id="2" name="Group 1">
            <a:extLst>
              <a:ext uri="{FF2B5EF4-FFF2-40B4-BE49-F238E27FC236}">
                <a16:creationId xmlns:a16="http://schemas.microsoft.com/office/drawing/2014/main" id="{70206D04-273C-BCFC-0196-565059C53CE1}"/>
              </a:ext>
            </a:extLst>
          </p:cNvPr>
          <p:cNvGrpSpPr/>
          <p:nvPr/>
        </p:nvGrpSpPr>
        <p:grpSpPr>
          <a:xfrm>
            <a:off x="1082675" y="1816100"/>
            <a:ext cx="1644650" cy="608013"/>
            <a:chOff x="1082675" y="1816100"/>
            <a:chExt cx="1644650" cy="608013"/>
          </a:xfrm>
        </p:grpSpPr>
        <p:cxnSp>
          <p:nvCxnSpPr>
            <p:cNvPr id="3" name="Straight Arrow Connector 2">
              <a:extLst>
                <a:ext uri="{FF2B5EF4-FFF2-40B4-BE49-F238E27FC236}">
                  <a16:creationId xmlns:a16="http://schemas.microsoft.com/office/drawing/2014/main" id="{438BB410-EB8B-4ED7-6C12-2B2A12583BEB}"/>
                </a:ext>
              </a:extLst>
            </p:cNvPr>
            <p:cNvCxnSpPr/>
            <p:nvPr/>
          </p:nvCxnSpPr>
          <p:spPr>
            <a:xfrm>
              <a:off x="1082675" y="2208213"/>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CD2BD46-9731-8740-7016-A09141D64216}"/>
                </a:ext>
              </a:extLst>
            </p:cNvPr>
            <p:cNvCxnSpPr/>
            <p:nvPr/>
          </p:nvCxnSpPr>
          <p:spPr>
            <a:xfrm>
              <a:off x="1082675" y="2424113"/>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EB11856-BF96-B4C7-24E8-D3E524E2215F}"/>
                </a:ext>
              </a:extLst>
            </p:cNvPr>
            <p:cNvCxnSpPr>
              <a:cxnSpLocks/>
            </p:cNvCxnSpPr>
            <p:nvPr/>
          </p:nvCxnSpPr>
          <p:spPr>
            <a:xfrm>
              <a:off x="1082675" y="20193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BF21A3F-E859-B8A9-F35A-FB788EF9754A}"/>
                </a:ext>
              </a:extLst>
            </p:cNvPr>
            <p:cNvCxnSpPr/>
            <p:nvPr/>
          </p:nvCxnSpPr>
          <p:spPr>
            <a:xfrm>
              <a:off x="1082675" y="18161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3" name="Elbow Connector 22">
            <a:extLst>
              <a:ext uri="{FF2B5EF4-FFF2-40B4-BE49-F238E27FC236}">
                <a16:creationId xmlns:a16="http://schemas.microsoft.com/office/drawing/2014/main" id="{1F9E79C4-FB68-F8D6-CD0C-E2648CF71EC1}"/>
              </a:ext>
            </a:extLst>
          </p:cNvPr>
          <p:cNvCxnSpPr>
            <a:cxnSpLocks/>
          </p:cNvCxnSpPr>
          <p:nvPr/>
        </p:nvCxnSpPr>
        <p:spPr>
          <a:xfrm>
            <a:off x="6226108" y="1784350"/>
            <a:ext cx="1636712" cy="184150"/>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AF0755F-D469-DC31-9AA3-9B28464FFA70}"/>
              </a:ext>
            </a:extLst>
          </p:cNvPr>
          <p:cNvCxnSpPr>
            <a:cxnSpLocks/>
          </p:cNvCxnSpPr>
          <p:nvPr/>
        </p:nvCxnSpPr>
        <p:spPr>
          <a:xfrm flipV="1">
            <a:off x="6226108" y="2162175"/>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D2A977D8-2846-AABB-EC14-3BEF28A71E6A}"/>
              </a:ext>
            </a:extLst>
          </p:cNvPr>
          <p:cNvCxnSpPr>
            <a:cxnSpLocks/>
          </p:cNvCxnSpPr>
          <p:nvPr/>
        </p:nvCxnSpPr>
        <p:spPr>
          <a:xfrm>
            <a:off x="6226108" y="2530475"/>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7F65739-144A-A7C5-D09F-73865E8EBDCC}"/>
              </a:ext>
            </a:extLst>
          </p:cNvPr>
          <p:cNvCxnSpPr>
            <a:cxnSpLocks/>
          </p:cNvCxnSpPr>
          <p:nvPr/>
        </p:nvCxnSpPr>
        <p:spPr>
          <a:xfrm flipV="1">
            <a:off x="6226108" y="287813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7C8B6DC-B6FF-D9B0-E126-93F3B341278E}"/>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FEF710-4D1A-F972-427F-BBFD127B1F8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5DA113E-04FE-9EB1-8AB5-33E931C16F03}"/>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0AE0E74-2C97-B75E-09FC-E6E09191A150}"/>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E65FAEF0-C423-2AD1-F258-0AA02AA8134C}"/>
              </a:ext>
            </a:extLst>
          </p:cNvPr>
          <p:cNvCxnSpPr>
            <a:cxnSpLocks/>
          </p:cNvCxnSpPr>
          <p:nvPr/>
        </p:nvCxnSpPr>
        <p:spPr>
          <a:xfrm rot="5400000">
            <a:off x="5535546"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9A22493-6BD7-0926-68CB-BD884E18F6B7}"/>
              </a:ext>
            </a:extLst>
          </p:cNvPr>
          <p:cNvCxnSpPr>
            <a:cxnSpLocks/>
          </p:cNvCxnSpPr>
          <p:nvPr/>
        </p:nvCxnSpPr>
        <p:spPr>
          <a:xfrm rot="5400000" flipV="1">
            <a:off x="5922896"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FE2F95-E624-83B5-2D93-7A0278BA4541}"/>
              </a:ext>
            </a:extLst>
          </p:cNvPr>
          <p:cNvCxnSpPr>
            <a:cxnSpLocks/>
          </p:cNvCxnSpPr>
          <p:nvPr/>
        </p:nvCxnSpPr>
        <p:spPr>
          <a:xfrm rot="5400000">
            <a:off x="6653939"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12418875-F3EE-1B31-EF11-46601F4B7C94}"/>
              </a:ext>
            </a:extLst>
          </p:cNvPr>
          <p:cNvCxnSpPr>
            <a:cxnSpLocks/>
          </p:cNvCxnSpPr>
          <p:nvPr/>
        </p:nvCxnSpPr>
        <p:spPr>
          <a:xfrm rot="5400000" flipV="1">
            <a:off x="6346758"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8" name="Group 20">
            <a:extLst>
              <a:ext uri="{FF2B5EF4-FFF2-40B4-BE49-F238E27FC236}">
                <a16:creationId xmlns:a16="http://schemas.microsoft.com/office/drawing/2014/main" id="{A31EA74F-DAF3-36EA-2EBB-8FF940FF303B}"/>
              </a:ext>
            </a:extLst>
          </p:cNvPr>
          <p:cNvGrpSpPr>
            <a:grpSpLocks/>
          </p:cNvGrpSpPr>
          <p:nvPr/>
        </p:nvGrpSpPr>
        <p:grpSpPr bwMode="auto">
          <a:xfrm>
            <a:off x="3686054" y="1785938"/>
            <a:ext cx="1484312" cy="331787"/>
            <a:chOff x="2684662" y="1051134"/>
            <a:chExt cx="1483636" cy="331243"/>
          </a:xfrm>
        </p:grpSpPr>
        <p:sp>
          <p:nvSpPr>
            <p:cNvPr id="49" name="Freeform 48">
              <a:extLst>
                <a:ext uri="{FF2B5EF4-FFF2-40B4-BE49-F238E27FC236}">
                  <a16:creationId xmlns:a16="http://schemas.microsoft.com/office/drawing/2014/main" id="{AC044313-D080-02AF-CEB9-06B4C5AF1015}"/>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0" name="Straight Arrow Connector 49">
              <a:extLst>
                <a:ext uri="{FF2B5EF4-FFF2-40B4-BE49-F238E27FC236}">
                  <a16:creationId xmlns:a16="http://schemas.microsoft.com/office/drawing/2014/main" id="{F3351C1E-52F6-56BA-27FA-73C02C081C6A}"/>
                </a:ext>
              </a:extLst>
            </p:cNvPr>
            <p:cNvCxnSpPr>
              <a:cxnSpLocks/>
            </p:cNvCxnSpPr>
            <p:nvPr/>
          </p:nvCxnSpPr>
          <p:spPr>
            <a:xfrm>
              <a:off x="3595472" y="1215963"/>
              <a:ext cx="572826"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1" name="Group 23">
            <a:extLst>
              <a:ext uri="{FF2B5EF4-FFF2-40B4-BE49-F238E27FC236}">
                <a16:creationId xmlns:a16="http://schemas.microsoft.com/office/drawing/2014/main" id="{CCAADA99-3C0D-DABA-3FD4-80F08555F389}"/>
              </a:ext>
            </a:extLst>
          </p:cNvPr>
          <p:cNvGrpSpPr>
            <a:grpSpLocks/>
          </p:cNvGrpSpPr>
          <p:nvPr/>
        </p:nvGrpSpPr>
        <p:grpSpPr bwMode="auto">
          <a:xfrm>
            <a:off x="3676529" y="2303463"/>
            <a:ext cx="1487487" cy="330200"/>
            <a:chOff x="2674471" y="1567527"/>
            <a:chExt cx="1488360" cy="331243"/>
          </a:xfrm>
        </p:grpSpPr>
        <p:sp>
          <p:nvSpPr>
            <p:cNvPr id="52" name="Freeform 51">
              <a:extLst>
                <a:ext uri="{FF2B5EF4-FFF2-40B4-BE49-F238E27FC236}">
                  <a16:creationId xmlns:a16="http://schemas.microsoft.com/office/drawing/2014/main" id="{9B82F101-C3E3-7C92-9B46-46547B9033A7}"/>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3" name="Straight Arrow Connector 52">
              <a:extLst>
                <a:ext uri="{FF2B5EF4-FFF2-40B4-BE49-F238E27FC236}">
                  <a16:creationId xmlns:a16="http://schemas.microsoft.com/office/drawing/2014/main" id="{267A1C18-DC29-1395-D63C-F21C144A113C}"/>
                </a:ext>
              </a:extLst>
            </p:cNvPr>
            <p:cNvCxnSpPr>
              <a:cxnSpLocks/>
            </p:cNvCxnSpPr>
            <p:nvPr/>
          </p:nvCxnSpPr>
          <p:spPr>
            <a:xfrm>
              <a:off x="2674471" y="1710853"/>
              <a:ext cx="573423"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4" name="Group 26">
            <a:extLst>
              <a:ext uri="{FF2B5EF4-FFF2-40B4-BE49-F238E27FC236}">
                <a16:creationId xmlns:a16="http://schemas.microsoft.com/office/drawing/2014/main" id="{4994CDA2-8EDF-7BA0-B57B-0C5DE06EC1B0}"/>
              </a:ext>
            </a:extLst>
          </p:cNvPr>
          <p:cNvGrpSpPr>
            <a:grpSpLocks/>
          </p:cNvGrpSpPr>
          <p:nvPr/>
        </p:nvGrpSpPr>
        <p:grpSpPr bwMode="auto">
          <a:xfrm rot="5400000">
            <a:off x="3347917" y="4130675"/>
            <a:ext cx="1484312" cy="331787"/>
            <a:chOff x="2684662" y="1051134"/>
            <a:chExt cx="1483636" cy="331243"/>
          </a:xfrm>
        </p:grpSpPr>
        <p:sp>
          <p:nvSpPr>
            <p:cNvPr id="55" name="Freeform 54">
              <a:extLst>
                <a:ext uri="{FF2B5EF4-FFF2-40B4-BE49-F238E27FC236}">
                  <a16:creationId xmlns:a16="http://schemas.microsoft.com/office/drawing/2014/main" id="{9941EDBF-12DD-6833-9031-55C1163348E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6" name="Straight Arrow Connector 55">
              <a:extLst>
                <a:ext uri="{FF2B5EF4-FFF2-40B4-BE49-F238E27FC236}">
                  <a16:creationId xmlns:a16="http://schemas.microsoft.com/office/drawing/2014/main" id="{EE71D132-B0DE-E66D-A96B-330A9129BD46}"/>
                </a:ext>
              </a:extLst>
            </p:cNvPr>
            <p:cNvCxnSpPr>
              <a:cxnSpLocks/>
            </p:cNvCxnSpPr>
            <p:nvPr/>
          </p:nvCxnSpPr>
          <p:spPr>
            <a:xfrm>
              <a:off x="3595473" y="1212795"/>
              <a:ext cx="572826"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7" name="Group 29">
            <a:extLst>
              <a:ext uri="{FF2B5EF4-FFF2-40B4-BE49-F238E27FC236}">
                <a16:creationId xmlns:a16="http://schemas.microsoft.com/office/drawing/2014/main" id="{4D247F61-B730-1B5A-7E5F-20B33D4F2FB2}"/>
              </a:ext>
            </a:extLst>
          </p:cNvPr>
          <p:cNvGrpSpPr>
            <a:grpSpLocks/>
          </p:cNvGrpSpPr>
          <p:nvPr/>
        </p:nvGrpSpPr>
        <p:grpSpPr bwMode="auto">
          <a:xfrm rot="-5400000">
            <a:off x="4029747" y="4128294"/>
            <a:ext cx="1489075" cy="331788"/>
            <a:chOff x="2674471" y="1567527"/>
            <a:chExt cx="1488360" cy="331243"/>
          </a:xfrm>
        </p:grpSpPr>
        <p:sp>
          <p:nvSpPr>
            <p:cNvPr id="58" name="Freeform 57">
              <a:extLst>
                <a:ext uri="{FF2B5EF4-FFF2-40B4-BE49-F238E27FC236}">
                  <a16:creationId xmlns:a16="http://schemas.microsoft.com/office/drawing/2014/main" id="{508FF99B-66C3-E125-D7EB-78D161F5635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8C7497D6-E767-0C4B-2B69-B0DE6F0C9A78}"/>
                </a:ext>
              </a:extLst>
            </p:cNvPr>
            <p:cNvCxnSpPr>
              <a:cxnSpLocks/>
            </p:cNvCxnSpPr>
            <p:nvPr/>
          </p:nvCxnSpPr>
          <p:spPr>
            <a:xfrm>
              <a:off x="2677644" y="1711753"/>
              <a:ext cx="572812"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60" name="Freeform 59">
            <a:extLst>
              <a:ext uri="{FF2B5EF4-FFF2-40B4-BE49-F238E27FC236}">
                <a16:creationId xmlns:a16="http://schemas.microsoft.com/office/drawing/2014/main" id="{8695CB42-0C94-4B47-D14F-E11F83F81D1B}"/>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1" name="Freeform 60">
            <a:extLst>
              <a:ext uri="{FF2B5EF4-FFF2-40B4-BE49-F238E27FC236}">
                <a16:creationId xmlns:a16="http://schemas.microsoft.com/office/drawing/2014/main" id="{4D4986D9-312E-137B-7D6B-327FCC4DF435}"/>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2" name="Freeform 61">
            <a:extLst>
              <a:ext uri="{FF2B5EF4-FFF2-40B4-BE49-F238E27FC236}">
                <a16:creationId xmlns:a16="http://schemas.microsoft.com/office/drawing/2014/main" id="{89AA09AA-5A40-27C8-7615-106B35B22E37}"/>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3" name="Freeform 62">
            <a:extLst>
              <a:ext uri="{FF2B5EF4-FFF2-40B4-BE49-F238E27FC236}">
                <a16:creationId xmlns:a16="http://schemas.microsoft.com/office/drawing/2014/main" id="{E7748140-EF06-EDEE-D333-55E394F740AD}"/>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3488" name="Straight Arrow Connector 63487">
            <a:extLst>
              <a:ext uri="{FF2B5EF4-FFF2-40B4-BE49-F238E27FC236}">
                <a16:creationId xmlns:a16="http://schemas.microsoft.com/office/drawing/2014/main" id="{0AF6C4C8-4F39-7711-6E27-92257F2E8E88}"/>
              </a:ext>
            </a:extLst>
          </p:cNvPr>
          <p:cNvCxnSpPr/>
          <p:nvPr/>
        </p:nvCxnSpPr>
        <p:spPr>
          <a:xfrm rot="18900000" flipH="1">
            <a:off x="8293976" y="4456988"/>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2" name="Straight Arrow Connector 63491">
            <a:extLst>
              <a:ext uri="{FF2B5EF4-FFF2-40B4-BE49-F238E27FC236}">
                <a16:creationId xmlns:a16="http://schemas.microsoft.com/office/drawing/2014/main" id="{31B006D5-E221-2E5D-894F-74226EC62987}"/>
              </a:ext>
            </a:extLst>
          </p:cNvPr>
          <p:cNvCxnSpPr/>
          <p:nvPr/>
        </p:nvCxnSpPr>
        <p:spPr>
          <a:xfrm rot="18900000" flipH="1">
            <a:off x="8446640" y="4609653"/>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3" name="Straight Arrow Connector 63492">
            <a:extLst>
              <a:ext uri="{FF2B5EF4-FFF2-40B4-BE49-F238E27FC236}">
                <a16:creationId xmlns:a16="http://schemas.microsoft.com/office/drawing/2014/main" id="{B492DDB2-7F66-194E-3E5A-5121C6D46582}"/>
              </a:ext>
            </a:extLst>
          </p:cNvPr>
          <p:cNvCxnSpPr>
            <a:cxnSpLocks/>
          </p:cNvCxnSpPr>
          <p:nvPr/>
        </p:nvCxnSpPr>
        <p:spPr>
          <a:xfrm rot="18900000" flipH="1">
            <a:off x="8160394" y="4323407"/>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4" name="Straight Arrow Connector 63493">
            <a:extLst>
              <a:ext uri="{FF2B5EF4-FFF2-40B4-BE49-F238E27FC236}">
                <a16:creationId xmlns:a16="http://schemas.microsoft.com/office/drawing/2014/main" id="{21EAE417-A085-F338-7DC7-5DFF25ACCF76}"/>
              </a:ext>
            </a:extLst>
          </p:cNvPr>
          <p:cNvCxnSpPr/>
          <p:nvPr/>
        </p:nvCxnSpPr>
        <p:spPr>
          <a:xfrm rot="18900000" flipH="1">
            <a:off x="8016710" y="4179722"/>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5" name="Straight Arrow Connector 63494">
            <a:extLst>
              <a:ext uri="{FF2B5EF4-FFF2-40B4-BE49-F238E27FC236}">
                <a16:creationId xmlns:a16="http://schemas.microsoft.com/office/drawing/2014/main" id="{1B100AE9-3C37-FDDB-BDD2-597F26ED61C1}"/>
              </a:ext>
            </a:extLst>
          </p:cNvPr>
          <p:cNvCxnSpPr>
            <a:cxnSpLocks/>
          </p:cNvCxnSpPr>
          <p:nvPr/>
        </p:nvCxnSpPr>
        <p:spPr>
          <a:xfrm rot="2700000">
            <a:off x="9825234" y="4456986"/>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6" name="Straight Arrow Connector 63495">
            <a:extLst>
              <a:ext uri="{FF2B5EF4-FFF2-40B4-BE49-F238E27FC236}">
                <a16:creationId xmlns:a16="http://schemas.microsoft.com/office/drawing/2014/main" id="{2F63E818-7EF5-62B9-A39B-DE58E1391CCD}"/>
              </a:ext>
            </a:extLst>
          </p:cNvPr>
          <p:cNvCxnSpPr>
            <a:cxnSpLocks/>
          </p:cNvCxnSpPr>
          <p:nvPr/>
        </p:nvCxnSpPr>
        <p:spPr>
          <a:xfrm rot="2700000">
            <a:off x="9672570" y="4609651"/>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7" name="Straight Arrow Connector 63496">
            <a:extLst>
              <a:ext uri="{FF2B5EF4-FFF2-40B4-BE49-F238E27FC236}">
                <a16:creationId xmlns:a16="http://schemas.microsoft.com/office/drawing/2014/main" id="{25561B0C-ACB9-428B-710F-C256B4281764}"/>
              </a:ext>
            </a:extLst>
          </p:cNvPr>
          <p:cNvCxnSpPr>
            <a:cxnSpLocks/>
          </p:cNvCxnSpPr>
          <p:nvPr/>
        </p:nvCxnSpPr>
        <p:spPr>
          <a:xfrm rot="2700000">
            <a:off x="9958816" y="4323405"/>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8" name="Straight Arrow Connector 63497">
            <a:extLst>
              <a:ext uri="{FF2B5EF4-FFF2-40B4-BE49-F238E27FC236}">
                <a16:creationId xmlns:a16="http://schemas.microsoft.com/office/drawing/2014/main" id="{2D88E94B-52DE-F07C-50C6-AB9CF95ECFBD}"/>
              </a:ext>
            </a:extLst>
          </p:cNvPr>
          <p:cNvCxnSpPr>
            <a:cxnSpLocks/>
          </p:cNvCxnSpPr>
          <p:nvPr/>
        </p:nvCxnSpPr>
        <p:spPr>
          <a:xfrm rot="2700000">
            <a:off x="10102500" y="417972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36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15-2023.01.31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2/4</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511503" cy="3655212"/>
          </a:xfrm>
        </p:spPr>
        <p:txBody>
          <a:bodyPr rIns="0"/>
          <a:lstStyle/>
          <a:p>
            <a:r>
              <a:rPr lang="en-US" sz="1100" b="1" dirty="0"/>
              <a:t>Compute </a:t>
            </a:r>
            <a:r>
              <a:rPr lang="en-US" sz="1100" i="1" dirty="0"/>
              <a:t>cont.</a:t>
            </a:r>
            <a:endParaRPr lang="en-US" sz="1100" i="1">
              <a:effectLst/>
            </a:endParaRPr>
          </a:p>
          <a:p>
            <a:r>
              <a:rPr lang="en-US" sz="1100">
                <a:effectLst/>
              </a:rPr>
              <a:t>R7iz instance / Resource Icon (slide 57)</a:t>
            </a:r>
          </a:p>
          <a:p>
            <a:r>
              <a:rPr lang="en-US" sz="1100">
                <a:effectLst/>
              </a:rPr>
              <a:t>R6in instance / Resource Icon (slide 57)</a:t>
            </a:r>
          </a:p>
          <a:p>
            <a:r>
              <a:rPr lang="en-US" sz="1100">
                <a:effectLst/>
              </a:rPr>
              <a:t>R6idn instance / Resource Icon (slide 57)</a:t>
            </a:r>
          </a:p>
          <a:p>
            <a:r>
              <a:rPr lang="en-US" sz="1100">
                <a:effectLst/>
              </a:rPr>
              <a:t>Inf2 instance / Resource Icon (slide 58)</a:t>
            </a:r>
          </a:p>
          <a:p>
            <a:r>
              <a:rPr lang="en-US" sz="1100">
                <a:effectLst/>
              </a:rPr>
              <a:t>Hpc6id instance / Resource Icon (slide 59)</a:t>
            </a:r>
          </a:p>
          <a:p>
            <a:r>
              <a:rPr lang="en-US" sz="1100">
                <a:effectLst/>
              </a:rPr>
              <a:t>AWS SimSpace Weaver (slide 67)</a:t>
            </a:r>
            <a:endParaRPr lang="en-US" sz="1100" b="1" dirty="0"/>
          </a:p>
          <a:p>
            <a:pPr>
              <a:spcBef>
                <a:spcPts val="2400"/>
              </a:spcBef>
            </a:pPr>
            <a:r>
              <a:rPr lang="en-US" sz="1100" b="1" dirty="0"/>
              <a:t>Containers</a:t>
            </a:r>
            <a:endParaRPr lang="en-US" sz="1100" i="1" dirty="0"/>
          </a:p>
          <a:p>
            <a:r>
              <a:rPr lang="en-US" sz="1100">
                <a:effectLst/>
              </a:rPr>
              <a:t>EKS on Outposts / Resource Icon (slide 71)</a:t>
            </a:r>
          </a:p>
          <a:p>
            <a:r>
              <a:rPr lang="en-US" sz="1100">
                <a:effectLst/>
              </a:rPr>
              <a:t>ECS Service Connect / Resource Icon (slide 71)</a:t>
            </a:r>
          </a:p>
          <a:p>
            <a:r>
              <a:rPr lang="en-US" sz="1100">
                <a:effectLst/>
              </a:rPr>
              <a:t>Red Hat OpenShift Service on AWS (successor to Red Hat OpenShift) (slide 73)</a:t>
            </a: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2"/>
          </a:xfrm>
        </p:spPr>
        <p:txBody>
          <a:bodyPr rIns="0"/>
          <a:lstStyle/>
          <a:p>
            <a:pPr>
              <a:spcBef>
                <a:spcPts val="2400"/>
              </a:spcBef>
            </a:pPr>
            <a:r>
              <a:rPr lang="en-US" sz="1100" b="1" dirty="0"/>
              <a:t>Database</a:t>
            </a:r>
            <a:endParaRPr lang="en-US" sz="1100" i="1" dirty="0"/>
          </a:p>
          <a:p>
            <a:r>
              <a:rPr lang="en-US" sz="1100">
                <a:effectLst/>
              </a:rPr>
              <a:t>Trusted Language Extentions for PostgreSQL / Resource Icon (slides 78 and 80)</a:t>
            </a:r>
          </a:p>
          <a:p>
            <a:r>
              <a:rPr lang="en-US" sz="1100">
                <a:effectLst/>
              </a:rPr>
              <a:t>Amazon DocumentDB Elastic Clusters / Resource Icon (slide 78)</a:t>
            </a:r>
          </a:p>
          <a:p>
            <a:r>
              <a:rPr lang="en-US" sz="1100">
                <a:effectLst/>
              </a:rPr>
              <a:t>Blue/Green Deployments / Resource Icon (slide 80)</a:t>
            </a:r>
          </a:p>
          <a:p>
            <a:r>
              <a:rPr lang="en-US" sz="1100">
                <a:effectLst/>
              </a:rPr>
              <a:t>Optimized Writes / Resource Icon (slide 80)</a:t>
            </a:r>
          </a:p>
          <a:p>
            <a:pPr>
              <a:spcBef>
                <a:spcPts val="2400"/>
              </a:spcBef>
            </a:pPr>
            <a:r>
              <a:rPr lang="en-US" sz="1100" b="1" dirty="0"/>
              <a:t>Developer Tools</a:t>
            </a:r>
            <a:endParaRPr lang="en-US" sz="1100" i="1" dirty="0"/>
          </a:p>
          <a:p>
            <a:r>
              <a:rPr lang="en-US" sz="1100">
                <a:effectLst/>
              </a:rPr>
              <a:t>Amazon CodeCatalyst (slide 87)</a:t>
            </a:r>
          </a:p>
          <a:p>
            <a:r>
              <a:rPr lang="en-US" sz="1100">
                <a:effectLst/>
              </a:rPr>
              <a:t>AWS Application Composer (slide 87)</a:t>
            </a:r>
          </a:p>
        </p:txBody>
      </p:sp>
      <p:sp>
        <p:nvSpPr>
          <p:cNvPr id="10" name="Content Placeholder 4">
            <a:extLst>
              <a:ext uri="{FF2B5EF4-FFF2-40B4-BE49-F238E27FC236}">
                <a16:creationId xmlns:a16="http://schemas.microsoft.com/office/drawing/2014/main" id="{C8E0991A-9EA1-9E20-8DAD-4E5A6EBA1265}"/>
              </a:ext>
            </a:extLst>
          </p:cNvPr>
          <p:cNvSpPr txBox="1">
            <a:spLocks noChangeArrowheads="1"/>
          </p:cNvSpPr>
          <p:nvPr/>
        </p:nvSpPr>
        <p:spPr bwMode="auto">
          <a:xfrm>
            <a:off x="8263730" y="2203334"/>
            <a:ext cx="3511503" cy="385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t>End User Computing</a:t>
            </a:r>
            <a:endParaRPr lang="en-US" sz="1100" i="1" dirty="0"/>
          </a:p>
          <a:p>
            <a:r>
              <a:rPr lang="en-US" sz="1100">
                <a:effectLst/>
              </a:rPr>
              <a:t>Amazon WorkSpaces Family (slide 89)</a:t>
            </a:r>
          </a:p>
          <a:p>
            <a:r>
              <a:rPr lang="en-US" sz="1100">
                <a:effectLst/>
              </a:rPr>
              <a:t>Amazon WorkSpaces / Resource Icon, previously a Service Icon (slide 89)</a:t>
            </a:r>
          </a:p>
          <a:p>
            <a:r>
              <a:rPr lang="en-US" sz="1100">
                <a:effectLst/>
              </a:rPr>
              <a:t>Amazon WorkSpaces Core / Resource Icon (slide 89)</a:t>
            </a:r>
          </a:p>
          <a:p>
            <a:r>
              <a:rPr lang="en-US" sz="1100">
                <a:effectLst/>
              </a:rPr>
              <a:t>Amazon WorkSpaces Web / Resource Icon, previously a Service Icon (slide 89)</a:t>
            </a:r>
          </a:p>
          <a:p>
            <a:pPr>
              <a:spcBef>
                <a:spcPts val="2400"/>
              </a:spcBef>
            </a:pPr>
            <a:r>
              <a:rPr lang="en-US" sz="1100" b="1" dirty="0"/>
              <a:t>Internet of Things</a:t>
            </a:r>
            <a:endParaRPr lang="en-US" sz="1100" dirty="0"/>
          </a:p>
          <a:p>
            <a:r>
              <a:rPr lang="en-US" sz="1100">
                <a:effectLst/>
              </a:rPr>
              <a:t>AWS IoT Device Tester / Resource Icon (slides 96, 98 and 99)</a:t>
            </a:r>
          </a:p>
          <a:p>
            <a:r>
              <a:rPr lang="en-US" sz="1100">
                <a:effectLst/>
              </a:rPr>
              <a:t>Device Advisor / Resource Icon (slide 97)</a:t>
            </a:r>
          </a:p>
          <a:p>
            <a:r>
              <a:rPr lang="en-US" sz="1100">
                <a:effectLst/>
              </a:rPr>
              <a:t>Device Location / Resource Icon (slide 97)</a:t>
            </a:r>
          </a:p>
          <a:p>
            <a:endParaRPr lang="en-US" sz="1100">
              <a:effectLst/>
            </a:endParaRPr>
          </a:p>
        </p:txBody>
      </p:sp>
    </p:spTree>
    <p:extLst>
      <p:ext uri="{BB962C8B-B14F-4D97-AF65-F5344CB8AC3E}">
        <p14:creationId xmlns:p14="http://schemas.microsoft.com/office/powerpoint/2010/main" val="3438020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43426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flipH="1">
            <a:off x="841851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6486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Tape storage</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7132637"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8116887"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9101137" y="447915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0083799" y="447915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69549"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0276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1364913" y="3930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11063288" y="446856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Gear</a:t>
            </a:r>
          </a:p>
        </p:txBody>
      </p:sp>
      <p:pic>
        <p:nvPicPr>
          <p:cNvPr id="77" name="Graphic 21">
            <a:extLst>
              <a:ext uri="{FF2B5EF4-FFF2-40B4-BE49-F238E27FC236}">
                <a16:creationId xmlns:a16="http://schemas.microsoft.com/office/drawing/2014/main" id="{50031B12-5E27-63E6-2B6E-193DDA14A94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402762"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22">
            <a:extLst>
              <a:ext uri="{FF2B5EF4-FFF2-40B4-BE49-F238E27FC236}">
                <a16:creationId xmlns:a16="http://schemas.microsoft.com/office/drawing/2014/main" id="{627EA61B-1BD3-D0D6-9576-59C0DC0349E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10369549" y="503236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B3752186-3ABD-1A3C-09D4-8EEA181C57F2}"/>
              </a:ext>
            </a:extLst>
          </p:cNvPr>
          <p:cNvSpPr txBox="1">
            <a:spLocks noChangeArrowheads="1"/>
          </p:cNvSpPr>
          <p:nvPr/>
        </p:nvSpPr>
        <p:spPr bwMode="auto">
          <a:xfrm>
            <a:off x="9101930" y="5557939"/>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Globe</a:t>
            </a:r>
          </a:p>
        </p:txBody>
      </p:sp>
      <p:sp>
        <p:nvSpPr>
          <p:cNvPr id="82" name="TextBox 39">
            <a:extLst>
              <a:ext uri="{FF2B5EF4-FFF2-40B4-BE49-F238E27FC236}">
                <a16:creationId xmlns:a16="http://schemas.microsoft.com/office/drawing/2014/main" id="{A309638E-F081-7BD9-D161-AAC8A6834AD2}"/>
              </a:ext>
            </a:extLst>
          </p:cNvPr>
          <p:cNvSpPr txBox="1">
            <a:spLocks noChangeArrowheads="1"/>
          </p:cNvSpPr>
          <p:nvPr/>
        </p:nvSpPr>
        <p:spPr bwMode="auto">
          <a:xfrm>
            <a:off x="10078641"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Shield</a:t>
            </a:r>
          </a:p>
        </p:txBody>
      </p:sp>
      <p:pic>
        <p:nvPicPr>
          <p:cNvPr id="85" name="Graphic 16">
            <a:extLst>
              <a:ext uri="{FF2B5EF4-FFF2-40B4-BE49-F238E27FC236}">
                <a16:creationId xmlns:a16="http://schemas.microsoft.com/office/drawing/2014/main" id="{2BE6CD77-6556-288E-62F8-C45C356907D4}"/>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43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3">
            <a:extLst>
              <a:ext uri="{FF2B5EF4-FFF2-40B4-BE49-F238E27FC236}">
                <a16:creationId xmlns:a16="http://schemas.microsoft.com/office/drawing/2014/main" id="{BFEA1F57-2502-1B4D-E5D3-AA5E9812DD2D}"/>
              </a:ext>
            </a:extLst>
          </p:cNvPr>
          <p:cNvSpPr txBox="1">
            <a:spLocks noChangeArrowheads="1"/>
          </p:cNvSpPr>
          <p:nvPr/>
        </p:nvSpPr>
        <p:spPr bwMode="auto">
          <a:xfrm>
            <a:off x="614747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Documents</a:t>
            </a:r>
          </a:p>
        </p:txBody>
      </p:sp>
      <p:pic>
        <p:nvPicPr>
          <p:cNvPr id="90" name="Graphic 16">
            <a:extLst>
              <a:ext uri="{FF2B5EF4-FFF2-40B4-BE49-F238E27FC236}">
                <a16:creationId xmlns:a16="http://schemas.microsoft.com/office/drawing/2014/main" id="{5E553586-FB59-8B57-5E26-BC1088A9040E}"/>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452695"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33">
            <a:extLst>
              <a:ext uri="{FF2B5EF4-FFF2-40B4-BE49-F238E27FC236}">
                <a16:creationId xmlns:a16="http://schemas.microsoft.com/office/drawing/2014/main" id="{B2BFA761-F2E2-CE6E-EF4F-9B7D72424C3A}"/>
              </a:ext>
            </a:extLst>
          </p:cNvPr>
          <p:cNvSpPr txBox="1">
            <a:spLocks noChangeArrowheads="1"/>
          </p:cNvSpPr>
          <p:nvPr/>
        </p:nvSpPr>
        <p:spPr bwMode="auto">
          <a:xfrm>
            <a:off x="516456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Document</a:t>
            </a:r>
          </a:p>
        </p:txBody>
      </p:sp>
      <p:pic>
        <p:nvPicPr>
          <p:cNvPr id="69" name="Graphic 21">
            <a:extLst>
              <a:ext uri="{FF2B5EF4-FFF2-40B4-BE49-F238E27FC236}">
                <a16:creationId xmlns:a16="http://schemas.microsoft.com/office/drawing/2014/main" id="{56769EBA-0DD4-370C-A768-5B7FD62A464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38">
            <a:extLst>
              <a:ext uri="{FF2B5EF4-FFF2-40B4-BE49-F238E27FC236}">
                <a16:creationId xmlns:a16="http://schemas.microsoft.com/office/drawing/2014/main" id="{9B846B35-CC93-F79A-1C00-84E8BF6C85F3}"/>
              </a:ext>
            </a:extLst>
          </p:cNvPr>
          <p:cNvSpPr txBox="1">
            <a:spLocks noChangeArrowheads="1"/>
          </p:cNvSpPr>
          <p:nvPr/>
        </p:nvSpPr>
        <p:spPr bwMode="auto">
          <a:xfrm>
            <a:off x="2227263" y="555793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Traditional server</a:t>
            </a:r>
          </a:p>
        </p:txBody>
      </p:sp>
      <p:pic>
        <p:nvPicPr>
          <p:cNvPr id="88" name="Graphic 10">
            <a:extLst>
              <a:ext uri="{FF2B5EF4-FFF2-40B4-BE49-F238E27FC236}">
                <a16:creationId xmlns:a16="http://schemas.microsoft.com/office/drawing/2014/main" id="{41B159A2-7FE3-2383-F734-16630BA9C1CC}"/>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349620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27">
            <a:extLst>
              <a:ext uri="{FF2B5EF4-FFF2-40B4-BE49-F238E27FC236}">
                <a16:creationId xmlns:a16="http://schemas.microsoft.com/office/drawing/2014/main" id="{EA45A8DE-3489-EA8F-C7FA-9F0747AD0B71}"/>
              </a:ext>
            </a:extLst>
          </p:cNvPr>
          <p:cNvSpPr txBox="1">
            <a:spLocks noChangeArrowheads="1"/>
          </p:cNvSpPr>
          <p:nvPr/>
        </p:nvSpPr>
        <p:spPr bwMode="auto">
          <a:xfrm>
            <a:off x="3191319" y="555793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Servers</a:t>
            </a:r>
          </a:p>
        </p:txBody>
      </p:sp>
      <p:pic>
        <p:nvPicPr>
          <p:cNvPr id="92" name="Graphic 24">
            <a:extLst>
              <a:ext uri="{FF2B5EF4-FFF2-40B4-BE49-F238E27FC236}">
                <a16:creationId xmlns:a16="http://schemas.microsoft.com/office/drawing/2014/main" id="{33D262A1-717A-AA53-B8A0-B200598CF8A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479663"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25">
            <a:extLst>
              <a:ext uri="{FF2B5EF4-FFF2-40B4-BE49-F238E27FC236}">
                <a16:creationId xmlns:a16="http://schemas.microsoft.com/office/drawing/2014/main" id="{DC4C590E-5670-7ED1-3A88-D76DF89822D4}"/>
              </a:ext>
            </a:extLst>
          </p:cNvPr>
          <p:cNvSpPr txBox="1">
            <a:spLocks noChangeArrowheads="1"/>
          </p:cNvSpPr>
          <p:nvPr/>
        </p:nvSpPr>
        <p:spPr bwMode="auto">
          <a:xfrm>
            <a:off x="4172395"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Source code</a:t>
            </a:r>
          </a:p>
        </p:txBody>
      </p:sp>
      <p:pic>
        <p:nvPicPr>
          <p:cNvPr id="96" name="Graphic 8">
            <a:extLst>
              <a:ext uri="{FF2B5EF4-FFF2-40B4-BE49-F238E27FC236}">
                <a16:creationId xmlns:a16="http://schemas.microsoft.com/office/drawing/2014/main" id="{F42AF275-702E-E84A-DE67-B8783CE63968}"/>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7432544"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26">
            <a:extLst>
              <a:ext uri="{FF2B5EF4-FFF2-40B4-BE49-F238E27FC236}">
                <a16:creationId xmlns:a16="http://schemas.microsoft.com/office/drawing/2014/main" id="{06DC3DC2-D2DC-FC7D-66E1-432FDFC29518}"/>
              </a:ext>
            </a:extLst>
          </p:cNvPr>
          <p:cNvSpPr txBox="1">
            <a:spLocks noChangeArrowheads="1"/>
          </p:cNvSpPr>
          <p:nvPr/>
        </p:nvSpPr>
        <p:spPr bwMode="auto">
          <a:xfrm>
            <a:off x="7130919"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Folder</a:t>
            </a:r>
          </a:p>
        </p:txBody>
      </p:sp>
      <p:pic>
        <p:nvPicPr>
          <p:cNvPr id="2" name="Graphic 8">
            <a:extLst>
              <a:ext uri="{FF2B5EF4-FFF2-40B4-BE49-F238E27FC236}">
                <a16:creationId xmlns:a16="http://schemas.microsoft.com/office/drawing/2014/main" id="{22C7591C-7C70-9E1A-66B3-EF372ACFF83E}"/>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11359669" y="50293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6">
            <a:extLst>
              <a:ext uri="{FF2B5EF4-FFF2-40B4-BE49-F238E27FC236}">
                <a16:creationId xmlns:a16="http://schemas.microsoft.com/office/drawing/2014/main" id="{9A916CC9-137F-C905-A67F-71FC2A48BD51}"/>
              </a:ext>
            </a:extLst>
          </p:cNvPr>
          <p:cNvSpPr txBox="1">
            <a:spLocks noChangeArrowheads="1"/>
          </p:cNvSpPr>
          <p:nvPr/>
        </p:nvSpPr>
        <p:spPr bwMode="auto">
          <a:xfrm>
            <a:off x="11056938" y="5557939"/>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Generic application</a:t>
            </a:r>
          </a:p>
        </p:txBody>
      </p:sp>
      <p:pic>
        <p:nvPicPr>
          <p:cNvPr id="4" name="Graphic 8">
            <a:extLst>
              <a:ext uri="{FF2B5EF4-FFF2-40B4-BE49-F238E27FC236}">
                <a16:creationId xmlns:a16="http://schemas.microsoft.com/office/drawing/2014/main" id="{030830A6-4BAC-8A9A-AAAF-964C228A7D58}"/>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8418512" y="50293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6">
            <a:extLst>
              <a:ext uri="{FF2B5EF4-FFF2-40B4-BE49-F238E27FC236}">
                <a16:creationId xmlns:a16="http://schemas.microsoft.com/office/drawing/2014/main" id="{4BEC2839-D9A4-A202-B436-8249EF0710E1}"/>
              </a:ext>
            </a:extLst>
          </p:cNvPr>
          <p:cNvSpPr txBox="1">
            <a:spLocks noChangeArrowheads="1"/>
          </p:cNvSpPr>
          <p:nvPr/>
        </p:nvSpPr>
        <p:spPr bwMode="auto">
          <a:xfrm>
            <a:off x="8116887"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Folders</a:t>
            </a:r>
          </a:p>
        </p:txBody>
      </p:sp>
    </p:spTree>
    <p:extLst>
      <p:ext uri="{BB962C8B-B14F-4D97-AF65-F5344CB8AC3E}">
        <p14:creationId xmlns:p14="http://schemas.microsoft.com/office/powerpoint/2010/main" val="1147145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446837"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4295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4179886"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Alert</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5163342"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Magnifying Glass</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6146004" y="3376613"/>
            <a:ext cx="10715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AWS Management Console</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7123450"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Git repository</a:t>
            </a:r>
          </a:p>
        </p:txBody>
      </p:sp>
      <p:pic>
        <p:nvPicPr>
          <p:cNvPr id="22" name="Graphic 17">
            <a:extLst>
              <a:ext uri="{FF2B5EF4-FFF2-40B4-BE49-F238E27FC236}">
                <a16:creationId xmlns:a16="http://schemas.microsoft.com/office/drawing/2014/main" id="{803EDC43-B56E-927D-6986-AAF6CCA3C8F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49884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18">
            <a:extLst>
              <a:ext uri="{FF2B5EF4-FFF2-40B4-BE49-F238E27FC236}">
                <a16:creationId xmlns:a16="http://schemas.microsoft.com/office/drawing/2014/main" id="{0312EC7D-1408-31E0-A952-CF3215CC1C4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4089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34">
            <a:extLst>
              <a:ext uri="{FF2B5EF4-FFF2-40B4-BE49-F238E27FC236}">
                <a16:creationId xmlns:a16="http://schemas.microsoft.com/office/drawing/2014/main" id="{112EBA46-8732-C9F3-F2B7-04B6FD46EAB3}"/>
              </a:ext>
            </a:extLst>
          </p:cNvPr>
          <p:cNvSpPr txBox="1">
            <a:spLocks noChangeArrowheads="1"/>
          </p:cNvSpPr>
          <p:nvPr/>
        </p:nvSpPr>
        <p:spPr bwMode="auto">
          <a:xfrm>
            <a:off x="3198812"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Camera</a:t>
            </a:r>
          </a:p>
        </p:txBody>
      </p:sp>
      <p:sp>
        <p:nvSpPr>
          <p:cNvPr id="25" name="TextBox 35">
            <a:extLst>
              <a:ext uri="{FF2B5EF4-FFF2-40B4-BE49-F238E27FC236}">
                <a16:creationId xmlns:a16="http://schemas.microsoft.com/office/drawing/2014/main" id="{BC093CD7-9097-57AB-01CC-8A5A01A5D13D}"/>
              </a:ext>
            </a:extLst>
          </p:cNvPr>
          <p:cNvSpPr txBox="1">
            <a:spLocks noChangeArrowheads="1"/>
          </p:cNvSpPr>
          <p:nvPr/>
        </p:nvSpPr>
        <p:spPr bwMode="auto">
          <a:xfrm>
            <a:off x="8112124"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Question</a:t>
            </a:r>
          </a:p>
        </p:txBody>
      </p:sp>
      <p:pic>
        <p:nvPicPr>
          <p:cNvPr id="34" name="Graphic 20">
            <a:extLst>
              <a:ext uri="{FF2B5EF4-FFF2-40B4-BE49-F238E27FC236}">
                <a16:creationId xmlns:a16="http://schemas.microsoft.com/office/drawing/2014/main" id="{E467B06C-5094-2040-C7F6-A80EB99A332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7">
            <a:extLst>
              <a:ext uri="{FF2B5EF4-FFF2-40B4-BE49-F238E27FC236}">
                <a16:creationId xmlns:a16="http://schemas.microsoft.com/office/drawing/2014/main" id="{A9DEF543-7A57-1527-62F4-1BFED0CF670E}"/>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Chat</a:t>
            </a:r>
          </a:p>
        </p:txBody>
      </p:sp>
      <p:pic>
        <p:nvPicPr>
          <p:cNvPr id="3" name="Graphic 23">
            <a:extLst>
              <a:ext uri="{FF2B5EF4-FFF2-40B4-BE49-F238E27FC236}">
                <a16:creationId xmlns:a16="http://schemas.microsoft.com/office/drawing/2014/main" id="{FBECC79A-CE4C-9498-902A-31A24E402CF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flipH="1">
            <a:off x="4478336"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4">
            <a:extLst>
              <a:ext uri="{FF2B5EF4-FFF2-40B4-BE49-F238E27FC236}">
                <a16:creationId xmlns:a16="http://schemas.microsoft.com/office/drawing/2014/main" id="{A7783185-EF11-CED9-80DC-0EC83549F94D}"/>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4630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060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1/6</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571158" y="3308350"/>
            <a:ext cx="11159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5684263" y="3308350"/>
            <a:ext cx="9438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4569380" y="4378093"/>
            <a:ext cx="11159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9">
            <a:extLst>
              <a:ext uri="{FF2B5EF4-FFF2-40B4-BE49-F238E27FC236}">
                <a16:creationId xmlns:a16="http://schemas.microsoft.com/office/drawing/2014/main" id="{9E0BF576-EE0E-58B6-DC52-3C5B8CC53C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7">
            <a:extLst>
              <a:ext uri="{FF2B5EF4-FFF2-40B4-BE49-F238E27FC236}">
                <a16:creationId xmlns:a16="http://schemas.microsoft.com/office/drawing/2014/main" id="{2D1247CB-79C2-A51F-8664-5AC78195C830}"/>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5" name="TextBox 18">
            <a:extLst>
              <a:ext uri="{FF2B5EF4-FFF2-40B4-BE49-F238E27FC236}">
                <a16:creationId xmlns:a16="http://schemas.microsoft.com/office/drawing/2014/main" id="{D5B7B0F8-7709-931F-3DD4-B0B44B6379A7}"/>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lake</a:t>
            </a:r>
          </a:p>
        </p:txBody>
      </p:sp>
      <p:pic>
        <p:nvPicPr>
          <p:cNvPr id="6" name="Graphic 6">
            <a:extLst>
              <a:ext uri="{FF2B5EF4-FFF2-40B4-BE49-F238E27FC236}">
                <a16:creationId xmlns:a16="http://schemas.microsoft.com/office/drawing/2014/main" id="{9DC47283-DC34-B5B1-6E82-DFC463A09D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2/6</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79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3/6</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6459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OpenSearch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283373" y="3317875"/>
            <a:ext cx="9483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3346587" y="3325569"/>
            <a:ext cx="10751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Glue</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972"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09" y="28112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Elastic Views</a:t>
            </a:r>
          </a:p>
        </p:txBody>
      </p:sp>
      <p:sp>
        <p:nvSpPr>
          <p:cNvPr id="2" name="TextBox 16">
            <a:extLst>
              <a:ext uri="{FF2B5EF4-FFF2-40B4-BE49-F238E27FC236}">
                <a16:creationId xmlns:a16="http://schemas.microsoft.com/office/drawing/2014/main" id="{9918499E-3FA8-B867-90A6-4E076229A4A8}"/>
              </a:ext>
            </a:extLst>
          </p:cNvPr>
          <p:cNvSpPr txBox="1">
            <a:spLocks noChangeArrowheads="1"/>
          </p:cNvSpPr>
          <p:nvPr/>
        </p:nvSpPr>
        <p:spPr bwMode="auto">
          <a:xfrm>
            <a:off x="2283373" y="4377030"/>
            <a:ext cx="9483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Glue for Ray</a:t>
            </a:r>
          </a:p>
        </p:txBody>
      </p:sp>
      <p:sp>
        <p:nvSpPr>
          <p:cNvPr id="4" name="TextBox 24">
            <a:extLst>
              <a:ext uri="{FF2B5EF4-FFF2-40B4-BE49-F238E27FC236}">
                <a16:creationId xmlns:a16="http://schemas.microsoft.com/office/drawing/2014/main" id="{FD8A700A-4F05-FD1D-B7D7-C9F43CC967FC}"/>
              </a:ext>
            </a:extLst>
          </p:cNvPr>
          <p:cNvSpPr txBox="1">
            <a:spLocks noChangeArrowheads="1"/>
          </p:cNvSpPr>
          <p:nvPr/>
        </p:nvSpPr>
        <p:spPr bwMode="auto">
          <a:xfrm>
            <a:off x="3346587" y="4383380"/>
            <a:ext cx="10751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Glue Data Quality</a:t>
            </a:r>
          </a:p>
        </p:txBody>
      </p:sp>
      <p:pic>
        <p:nvPicPr>
          <p:cNvPr id="5" name="Graphic 7">
            <a:extLst>
              <a:ext uri="{FF2B5EF4-FFF2-40B4-BE49-F238E27FC236}">
                <a16:creationId xmlns:a16="http://schemas.microsoft.com/office/drawing/2014/main" id="{9D6D5B61-171C-5B05-E08A-3D3BD4F7150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528972"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9">
            <a:extLst>
              <a:ext uri="{FF2B5EF4-FFF2-40B4-BE49-F238E27FC236}">
                <a16:creationId xmlns:a16="http://schemas.microsoft.com/office/drawing/2014/main" id="{D5BCC2B7-5E5A-BA75-2816-2041CC342A2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655761"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4">
            <a:extLst>
              <a:ext uri="{FF2B5EF4-FFF2-40B4-BE49-F238E27FC236}">
                <a16:creationId xmlns:a16="http://schemas.microsoft.com/office/drawing/2014/main" id="{117CD779-157E-4D08-A82B-5CE428453809}"/>
              </a:ext>
            </a:extLst>
          </p:cNvPr>
          <p:cNvSpPr txBox="1">
            <a:spLocks noChangeArrowheads="1"/>
          </p:cNvSpPr>
          <p:nvPr/>
        </p:nvSpPr>
        <p:spPr bwMode="auto">
          <a:xfrm>
            <a:off x="10236112" y="4383380"/>
            <a:ext cx="118319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10" name="Graphic 9">
            <a:extLst>
              <a:ext uri="{FF2B5EF4-FFF2-40B4-BE49-F238E27FC236}">
                <a16:creationId xmlns:a16="http://schemas.microsoft.com/office/drawing/2014/main" id="{A33E22A0-25D6-B30F-67BE-A09E85B3F26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599108"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6">
            <a:extLst>
              <a:ext uri="{FF2B5EF4-FFF2-40B4-BE49-F238E27FC236}">
                <a16:creationId xmlns:a16="http://schemas.microsoft.com/office/drawing/2014/main" id="{521B4FF0-6016-04DE-17B2-2081E0C537D1}"/>
              </a:ext>
            </a:extLst>
          </p:cNvPr>
          <p:cNvSpPr txBox="1">
            <a:spLocks noChangeArrowheads="1"/>
          </p:cNvSpPr>
          <p:nvPr/>
        </p:nvSpPr>
        <p:spPr bwMode="auto">
          <a:xfrm>
            <a:off x="9152728" y="4377030"/>
            <a:ext cx="10278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UltraWarm node</a:t>
            </a:r>
          </a:p>
        </p:txBody>
      </p:sp>
      <p:pic>
        <p:nvPicPr>
          <p:cNvPr id="13" name="Graphic 7">
            <a:extLst>
              <a:ext uri="{FF2B5EF4-FFF2-40B4-BE49-F238E27FC236}">
                <a16:creationId xmlns:a16="http://schemas.microsoft.com/office/drawing/2014/main" id="{9B266A0A-B78A-B2BA-7BC1-5CF13DC517C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438032"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4">
            <a:extLst>
              <a:ext uri="{FF2B5EF4-FFF2-40B4-BE49-F238E27FC236}">
                <a16:creationId xmlns:a16="http://schemas.microsoft.com/office/drawing/2014/main" id="{629D3B33-7C56-1EA5-8DD4-FBF17D1E2C45}"/>
              </a:ext>
            </a:extLst>
          </p:cNvPr>
          <p:cNvSpPr txBox="1">
            <a:spLocks noChangeArrowheads="1"/>
          </p:cNvSpPr>
          <p:nvPr/>
        </p:nvSpPr>
        <p:spPr bwMode="auto">
          <a:xfrm>
            <a:off x="9152729" y="3317875"/>
            <a:ext cx="10278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Index</a:t>
            </a:r>
          </a:p>
        </p:txBody>
      </p:sp>
      <p:pic>
        <p:nvPicPr>
          <p:cNvPr id="17" name="Graphic 9">
            <a:extLst>
              <a:ext uri="{FF2B5EF4-FFF2-40B4-BE49-F238E27FC236}">
                <a16:creationId xmlns:a16="http://schemas.microsoft.com/office/drawing/2014/main" id="{F703A084-5224-6097-B7BE-B33D9548182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438032"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6">
            <a:extLst>
              <a:ext uri="{FF2B5EF4-FFF2-40B4-BE49-F238E27FC236}">
                <a16:creationId xmlns:a16="http://schemas.microsoft.com/office/drawing/2014/main" id="{0AE58004-C889-88B7-ADA6-3091DB716807}"/>
              </a:ext>
            </a:extLst>
          </p:cNvPr>
          <p:cNvSpPr txBox="1">
            <a:spLocks noChangeArrowheads="1"/>
          </p:cNvSpPr>
          <p:nvPr/>
        </p:nvSpPr>
        <p:spPr bwMode="auto">
          <a:xfrm>
            <a:off x="10236112" y="3317875"/>
            <a:ext cx="11831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node</a:t>
            </a:r>
          </a:p>
        </p:txBody>
      </p:sp>
      <p:pic>
        <p:nvPicPr>
          <p:cNvPr id="19" name="Graphic 7">
            <a:extLst>
              <a:ext uri="{FF2B5EF4-FFF2-40B4-BE49-F238E27FC236}">
                <a16:creationId xmlns:a16="http://schemas.microsoft.com/office/drawing/2014/main" id="{19E6DC39-FB65-FF6A-4B00-5D55A32DD1A9}"/>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599107"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4">
            <a:extLst>
              <a:ext uri="{FF2B5EF4-FFF2-40B4-BE49-F238E27FC236}">
                <a16:creationId xmlns:a16="http://schemas.microsoft.com/office/drawing/2014/main" id="{F6C850F4-6DE3-03BF-892A-CFAA1F40E106}"/>
              </a:ext>
            </a:extLst>
          </p:cNvPr>
          <p:cNvSpPr txBox="1">
            <a:spLocks noChangeArrowheads="1"/>
          </p:cNvSpPr>
          <p:nvPr/>
        </p:nvSpPr>
        <p:spPr bwMode="auto">
          <a:xfrm>
            <a:off x="7395816" y="3324225"/>
            <a:ext cx="10278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source connectors</a:t>
            </a:r>
          </a:p>
        </p:txBody>
      </p:sp>
      <p:pic>
        <p:nvPicPr>
          <p:cNvPr id="9" name="Graphic 9">
            <a:extLst>
              <a:ext uri="{FF2B5EF4-FFF2-40B4-BE49-F238E27FC236}">
                <a16:creationId xmlns:a16="http://schemas.microsoft.com/office/drawing/2014/main" id="{A96F194C-7A79-1BDA-6C17-1E6C9F4619F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681119"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4/6</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33209"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Dense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Dense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22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600"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8635" y="3920583"/>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439153"/>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5172"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RA3</a:t>
            </a:r>
          </a:p>
        </p:txBody>
      </p:sp>
      <p:sp>
        <p:nvSpPr>
          <p:cNvPr id="2" name="TextBox 16">
            <a:extLst>
              <a:ext uri="{FF2B5EF4-FFF2-40B4-BE49-F238E27FC236}">
                <a16:creationId xmlns:a16="http://schemas.microsoft.com/office/drawing/2014/main" id="{E7D24C9E-AD18-C3F9-5D0F-E365FCAB7272}"/>
              </a:ext>
            </a:extLst>
          </p:cNvPr>
          <p:cNvSpPr txBox="1">
            <a:spLocks noChangeArrowheads="1"/>
          </p:cNvSpPr>
          <p:nvPr/>
        </p:nvSpPr>
        <p:spPr bwMode="auto">
          <a:xfrm>
            <a:off x="7190297" y="3317875"/>
            <a:ext cx="14510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Paginated Reports</a:t>
            </a:r>
          </a:p>
        </p:txBody>
      </p:sp>
      <p:pic>
        <p:nvPicPr>
          <p:cNvPr id="5" name="Graphic 7">
            <a:extLst>
              <a:ext uri="{FF2B5EF4-FFF2-40B4-BE49-F238E27FC236}">
                <a16:creationId xmlns:a16="http://schemas.microsoft.com/office/drawing/2014/main" id="{049FFB35-B749-95A3-9783-56D7A3AF198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774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7">
            <a:extLst>
              <a:ext uri="{FF2B5EF4-FFF2-40B4-BE49-F238E27FC236}">
                <a16:creationId xmlns:a16="http://schemas.microsoft.com/office/drawing/2014/main" id="{D36722D7-3B79-1A54-9FFC-824CFAF06C64}"/>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8" name="Graphic 7">
            <a:extLst>
              <a:ext uri="{FF2B5EF4-FFF2-40B4-BE49-F238E27FC236}">
                <a16:creationId xmlns:a16="http://schemas.microsoft.com/office/drawing/2014/main" id="{31478A50-DAD2-FA6B-31AA-0B62DF2D35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439761"/>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12" name="Graphic 26">
            <a:extLst>
              <a:ext uri="{FF2B5EF4-FFF2-40B4-BE49-F238E27FC236}">
                <a16:creationId xmlns:a16="http://schemas.microsoft.com/office/drawing/2014/main" id="{B63F247A-B777-9A3B-1832-50D440C22A4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3681600" y="3921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a:extLst>
              <a:ext uri="{FF2B5EF4-FFF2-40B4-BE49-F238E27FC236}">
                <a16:creationId xmlns:a16="http://schemas.microsoft.com/office/drawing/2014/main" id="{C9F7A657-3C50-06EA-56A5-D3085444039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44700" y="3920583"/>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439153"/>
            <a:ext cx="1093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Streaming Ingestion</a:t>
            </a:r>
          </a:p>
        </p:txBody>
      </p:sp>
      <p:pic>
        <p:nvPicPr>
          <p:cNvPr id="15" name="Graphic 14">
            <a:extLst>
              <a:ext uri="{FF2B5EF4-FFF2-40B4-BE49-F238E27FC236}">
                <a16:creationId xmlns:a16="http://schemas.microsoft.com/office/drawing/2014/main" id="{726DDBCE-16DB-9692-048C-75657CB200B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755172" y="3920583"/>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450808"/>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Auto-copy</a:t>
            </a:r>
          </a:p>
        </p:txBody>
      </p:sp>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26" name="Graphic 12">
            <a:extLst>
              <a:ext uri="{FF2B5EF4-FFF2-40B4-BE49-F238E27FC236}">
                <a16:creationId xmlns:a16="http://schemas.microsoft.com/office/drawing/2014/main" id="{DE7F4C39-367F-D772-D0EA-01AADDA320A9}"/>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856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6DCB1DA-3CC9-3145-96B7-81DA213E54CD}"/>
              </a:ext>
            </a:extLst>
          </p:cNvPr>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A692D88F-4C61-5A4C-8D55-614CD6888B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9B7A4513-A98B-9344-86F1-9259A264049E}"/>
              </a:ext>
            </a:extLst>
          </p:cNvPr>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D812A7BD-8CEC-5F4E-970A-3FDA46C7F7F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Clean Rooms</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DataZone</a:t>
            </a:r>
          </a:p>
        </p:txBody>
      </p:sp>
      <p:sp>
        <p:nvSpPr>
          <p:cNvPr id="2" name="TextBox 18">
            <a:extLst>
              <a:ext uri="{FF2B5EF4-FFF2-40B4-BE49-F238E27FC236}">
                <a16:creationId xmlns:a16="http://schemas.microsoft.com/office/drawing/2014/main" id="{9472CF72-4DE2-3249-328A-37C9E5BBFDFF}"/>
              </a:ext>
            </a:extLst>
          </p:cNvPr>
          <p:cNvSpPr txBox="1">
            <a:spLocks noChangeArrowheads="1"/>
          </p:cNvSpPr>
          <p:nvPr/>
        </p:nvSpPr>
        <p:spPr bwMode="auto">
          <a:xfrm>
            <a:off x="2684397" y="3317875"/>
            <a:ext cx="13858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Business data catalog</a:t>
            </a:r>
          </a:p>
        </p:txBody>
      </p:sp>
      <p:sp>
        <p:nvSpPr>
          <p:cNvPr id="3" name="TextBox 21">
            <a:extLst>
              <a:ext uri="{FF2B5EF4-FFF2-40B4-BE49-F238E27FC236}">
                <a16:creationId xmlns:a16="http://schemas.microsoft.com/office/drawing/2014/main" id="{0CB88875-B8F5-BB04-CA82-946CD5B486C0}"/>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portal</a:t>
            </a:r>
          </a:p>
        </p:txBody>
      </p:sp>
      <p:sp>
        <p:nvSpPr>
          <p:cNvPr id="4" name="TextBox 25">
            <a:extLst>
              <a:ext uri="{FF2B5EF4-FFF2-40B4-BE49-F238E27FC236}">
                <a16:creationId xmlns:a16="http://schemas.microsoft.com/office/drawing/2014/main" id="{5FB4E4B1-889D-34B8-D487-9FB4DB2CA68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projects</a:t>
            </a:r>
          </a:p>
        </p:txBody>
      </p:sp>
      <p:pic>
        <p:nvPicPr>
          <p:cNvPr id="5" name="Graphic 6">
            <a:extLst>
              <a:ext uri="{FF2B5EF4-FFF2-40B4-BE49-F238E27FC236}">
                <a16:creationId xmlns:a16="http://schemas.microsoft.com/office/drawing/2014/main" id="{7426FF6A-DA55-B243-790E-E7546CC7FE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8">
            <a:extLst>
              <a:ext uri="{FF2B5EF4-FFF2-40B4-BE49-F238E27FC236}">
                <a16:creationId xmlns:a16="http://schemas.microsoft.com/office/drawing/2014/main" id="{537D845C-46B1-9742-6C0F-12E9B763D6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7">
            <a:extLst>
              <a:ext uri="{FF2B5EF4-FFF2-40B4-BE49-F238E27FC236}">
                <a16:creationId xmlns:a16="http://schemas.microsoft.com/office/drawing/2014/main" id="{7DEF0F9F-0455-2BE9-D6FA-4275BAD908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82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a:t>Application</a:t>
            </a:r>
            <a:br>
              <a:rPr lang="en-US" altLang="en-US"/>
            </a:br>
            <a:r>
              <a:rPr lang="en-US" altLang="en-US"/>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15-2023.01.31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3/4</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2"/>
          </a:xfrm>
        </p:spPr>
        <p:txBody>
          <a:bodyPr rIns="0"/>
          <a:lstStyle/>
          <a:p>
            <a:pPr>
              <a:spcBef>
                <a:spcPts val="2400"/>
              </a:spcBef>
            </a:pPr>
            <a:r>
              <a:rPr lang="en-US" sz="1100" b="1" dirty="0"/>
              <a:t>Machine Learning</a:t>
            </a:r>
            <a:endParaRPr lang="en-US" sz="1100" dirty="0"/>
          </a:p>
          <a:p>
            <a:r>
              <a:rPr lang="en-US" sz="1100">
                <a:effectLst/>
              </a:rPr>
              <a:t>Shadow Testing / Resource Icon (slide 105)</a:t>
            </a:r>
          </a:p>
          <a:p>
            <a:r>
              <a:rPr lang="en-US" sz="1100">
                <a:effectLst/>
              </a:rPr>
              <a:t>Geospatial ML / Resource Icon (slide 105)</a:t>
            </a:r>
          </a:p>
          <a:p>
            <a:r>
              <a:rPr lang="en-US" sz="1100">
                <a:effectLst/>
              </a:rPr>
              <a:t>Analyze Lending / Resource Icon (slide 106)</a:t>
            </a:r>
          </a:p>
          <a:p>
            <a:r>
              <a:rPr lang="en-US" sz="1100">
                <a:effectLst/>
              </a:rPr>
              <a:t>Amazon Omics (slide 112)</a:t>
            </a:r>
          </a:p>
          <a:p>
            <a:pPr>
              <a:spcBef>
                <a:spcPts val="2400"/>
              </a:spcBef>
            </a:pPr>
            <a:r>
              <a:rPr lang="en-US" sz="1100" b="1" dirty="0"/>
              <a:t>Management &amp; Governance</a:t>
            </a:r>
            <a:endParaRPr lang="en-US" sz="1100" dirty="0"/>
          </a:p>
          <a:p>
            <a:r>
              <a:rPr lang="en-US" sz="1100">
                <a:effectLst/>
              </a:rPr>
              <a:t>Cross-account observability / Resource Icon (slide 114)</a:t>
            </a:r>
          </a:p>
          <a:p>
            <a:r>
              <a:rPr lang="en-US" sz="1100">
                <a:effectLst/>
              </a:rPr>
              <a:t>Data protection / Resource Icon (slide 114)</a:t>
            </a:r>
          </a:p>
          <a:p>
            <a:r>
              <a:rPr lang="en-US" sz="1100">
                <a:effectLst/>
              </a:rPr>
              <a:t>CloudTrail Lake / Resource Icon (slide 116)</a:t>
            </a:r>
          </a:p>
          <a:p>
            <a:r>
              <a:rPr lang="en-US" sz="1100">
                <a:effectLst/>
              </a:rPr>
              <a:t>Application Manager / Resource Icon (slide 117)</a:t>
            </a:r>
          </a:p>
          <a:p>
            <a:r>
              <a:rPr lang="en-US" sz="1100">
                <a:effectLst/>
              </a:rPr>
              <a:t>Incident Manager / Resource Icon, p</a:t>
            </a:r>
            <a:r>
              <a:rPr lang="en-US" sz="1100"/>
              <a:t>reviously a Service Icon</a:t>
            </a:r>
            <a:r>
              <a:rPr lang="en-US" sz="1100">
                <a:effectLst/>
              </a:rPr>
              <a:t> (slide 117)</a:t>
            </a: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2"/>
          </a:xfrm>
        </p:spPr>
        <p:txBody>
          <a:bodyPr rIns="0"/>
          <a:lstStyle/>
          <a:p>
            <a:pPr>
              <a:spcBef>
                <a:spcPts val="2400"/>
              </a:spcBef>
            </a:pPr>
            <a:r>
              <a:rPr lang="en-US" sz="1100" b="1" dirty="0"/>
              <a:t>Management &amp; Governance </a:t>
            </a:r>
            <a:r>
              <a:rPr lang="en-US" sz="1100" i="1" dirty="0"/>
              <a:t>cont.</a:t>
            </a:r>
          </a:p>
          <a:p>
            <a:r>
              <a:rPr lang="en-US" sz="1100">
                <a:effectLst/>
              </a:rPr>
              <a:t>Distributor / Resource Icon (slide 117)</a:t>
            </a:r>
          </a:p>
          <a:p>
            <a:r>
              <a:rPr lang="en-US" sz="1100">
                <a:effectLst/>
              </a:rPr>
              <a:t>AWS Service Management Connector (slide 121)</a:t>
            </a:r>
          </a:p>
          <a:p>
            <a:r>
              <a:rPr lang="en-US" sz="1100">
                <a:effectLst/>
              </a:rPr>
              <a:t>AWS Resource Explorer (slide 122)</a:t>
            </a:r>
          </a:p>
          <a:p>
            <a:pPr>
              <a:spcBef>
                <a:spcPts val="2400"/>
              </a:spcBef>
            </a:pPr>
            <a:r>
              <a:rPr lang="en-US" sz="1100" b="1" dirty="0"/>
              <a:t>Migration &amp; Transfer</a:t>
            </a:r>
            <a:endParaRPr lang="en-US" sz="1100" dirty="0"/>
          </a:p>
          <a:p>
            <a:r>
              <a:rPr lang="en-US" sz="1100">
                <a:effectLst/>
              </a:rPr>
              <a:t>Agentless Collector / Resource Icon (slide 129)</a:t>
            </a:r>
          </a:p>
          <a:p>
            <a:r>
              <a:rPr lang="en-US" sz="1100">
                <a:effectLst/>
              </a:rPr>
              <a:t>Discovery Agent / Resource Icon (slide 129)</a:t>
            </a:r>
          </a:p>
          <a:p>
            <a:r>
              <a:rPr lang="en-US" sz="1100">
                <a:effectLst/>
              </a:rPr>
              <a:t>Migration Evaluator Collector / Resource Icon (slide 129)</a:t>
            </a:r>
          </a:p>
          <a:p>
            <a:r>
              <a:rPr lang="en-US" sz="1100">
                <a:effectLst/>
              </a:rPr>
              <a:t>AWS AS2 / Resource Icon (slide 129)</a:t>
            </a:r>
          </a:p>
          <a:p>
            <a:r>
              <a:rPr lang="en-US" sz="1100">
                <a:effectLst/>
              </a:rPr>
              <a:t>Discovery / Resource Icon (slide 129)</a:t>
            </a:r>
          </a:p>
        </p:txBody>
      </p:sp>
      <p:sp>
        <p:nvSpPr>
          <p:cNvPr id="10" name="Content Placeholder 4">
            <a:extLst>
              <a:ext uri="{FF2B5EF4-FFF2-40B4-BE49-F238E27FC236}">
                <a16:creationId xmlns:a16="http://schemas.microsoft.com/office/drawing/2014/main" id="{C8E0991A-9EA1-9E20-8DAD-4E5A6EBA1265}"/>
              </a:ext>
            </a:extLst>
          </p:cNvPr>
          <p:cNvSpPr txBox="1">
            <a:spLocks noChangeArrowheads="1"/>
          </p:cNvSpPr>
          <p:nvPr/>
        </p:nvSpPr>
        <p:spPr bwMode="auto">
          <a:xfrm>
            <a:off x="8263730" y="2203334"/>
            <a:ext cx="3534260" cy="385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t>Networking &amp; Content Delivery</a:t>
            </a:r>
            <a:endParaRPr lang="en-US" sz="1100" dirty="0"/>
          </a:p>
          <a:p>
            <a:r>
              <a:rPr lang="en-US" sz="1100">
                <a:effectLst/>
              </a:rPr>
              <a:t>Virtual private cloud (VPC) / Resource Icon (slide 133)</a:t>
            </a:r>
          </a:p>
          <a:p>
            <a:r>
              <a:rPr lang="en-US" sz="1100">
                <a:effectLst/>
              </a:rPr>
              <a:t>Transit gateway route table attachment / Resource Icon (slide 136)</a:t>
            </a:r>
          </a:p>
          <a:p>
            <a:r>
              <a:rPr lang="en-US" sz="1100">
                <a:effectLst/>
              </a:rPr>
              <a:t>Amazon VPC Lattice (slide 136)</a:t>
            </a:r>
          </a:p>
          <a:p>
            <a:r>
              <a:rPr lang="en-US" sz="1100">
                <a:effectLst/>
              </a:rPr>
              <a:t>AWS Verified Access (slide 136)</a:t>
            </a:r>
          </a:p>
          <a:p>
            <a:pPr>
              <a:spcBef>
                <a:spcPts val="2400"/>
              </a:spcBef>
            </a:pPr>
            <a:r>
              <a:rPr lang="en-US" sz="1100" b="1" dirty="0"/>
              <a:t>Security, Identity &amp; Compliance</a:t>
            </a:r>
            <a:endParaRPr lang="en-US" sz="1100" dirty="0"/>
          </a:p>
          <a:p>
            <a:r>
              <a:rPr lang="en-US" sz="1100">
                <a:effectLst/>
              </a:rPr>
              <a:t>External Key Store (XKS) / Resource Icon (slide 147)</a:t>
            </a:r>
          </a:p>
          <a:p>
            <a:r>
              <a:rPr lang="en-US" sz="1100">
                <a:effectLst/>
              </a:rPr>
              <a:t>AWS Private Certificate Authority (slide 149)</a:t>
            </a:r>
          </a:p>
          <a:p>
            <a:r>
              <a:rPr lang="en-US" sz="1100">
                <a:effectLst/>
              </a:rPr>
              <a:t>Amazon Verified Permissions (slide 150)</a:t>
            </a:r>
          </a:p>
          <a:p>
            <a:r>
              <a:rPr lang="en-US" sz="1100">
                <a:effectLst/>
              </a:rPr>
              <a:t>Amazon Security Lake (slide 150)</a:t>
            </a:r>
          </a:p>
          <a:p>
            <a:endParaRPr lang="en-US" sz="1100">
              <a:effectLst/>
            </a:endParaRPr>
          </a:p>
        </p:txBody>
      </p:sp>
    </p:spTree>
    <p:extLst>
      <p:ext uri="{BB962C8B-B14F-4D97-AF65-F5344CB8AC3E}">
        <p14:creationId xmlns:p14="http://schemas.microsoft.com/office/powerpoint/2010/main" val="4283920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B1FB2ABC-28CE-A24D-B7AF-097DF8A3F7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Console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6696"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4257"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0824"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7074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39"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Rule</a:t>
            </a:r>
          </a:p>
        </p:txBody>
      </p:sp>
      <p:pic>
        <p:nvPicPr>
          <p:cNvPr id="27" name="Graphic 24">
            <a:extLst>
              <a:ext uri="{FF2B5EF4-FFF2-40B4-BE49-F238E27FC236}">
                <a16:creationId xmlns:a16="http://schemas.microsoft.com/office/drawing/2014/main" id="{FD1E8B40-6CB9-5D4B-8E33-4761D308A0B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49353"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Schema</a:t>
            </a:r>
          </a:p>
        </p:txBody>
      </p:sp>
      <p:pic>
        <p:nvPicPr>
          <p:cNvPr id="29" name="Graphic 24">
            <a:extLst>
              <a:ext uri="{FF2B5EF4-FFF2-40B4-BE49-F238E27FC236}">
                <a16:creationId xmlns:a16="http://schemas.microsoft.com/office/drawing/2014/main" id="{C6653D43-E5DC-3E45-989A-A1BC2149649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016696"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 name="Graphic 24">
            <a:extLst>
              <a:ext uri="{FF2B5EF4-FFF2-40B4-BE49-F238E27FC236}">
                <a16:creationId xmlns:a16="http://schemas.microsoft.com/office/drawing/2014/main" id="{39275FBA-DF89-E00B-9D63-4CD8EC1CCEA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096002"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56343" y="4250895"/>
            <a:ext cx="9144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Scheduler</a:t>
            </a:r>
          </a:p>
        </p:txBody>
      </p:sp>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Pipes</a:t>
            </a:r>
          </a:p>
        </p:txBody>
      </p:sp>
      <p:pic>
        <p:nvPicPr>
          <p:cNvPr id="5" name="Graphic 16">
            <a:extLst>
              <a:ext uri="{FF2B5EF4-FFF2-40B4-BE49-F238E27FC236}">
                <a16:creationId xmlns:a16="http://schemas.microsoft.com/office/drawing/2014/main" id="{97055785-FD24-0A8B-1104-39C3A19BA8C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844257" y="49250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1">
            <a:extLst>
              <a:ext uri="{FF2B5EF4-FFF2-40B4-BE49-F238E27FC236}">
                <a16:creationId xmlns:a16="http://schemas.microsoft.com/office/drawing/2014/main" id="{8E453937-0F9E-A855-1661-1C00BBAC01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D68E6036-2DC6-5FF5-E354-F3DCB357585A}"/>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Express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a:t>Business</a:t>
            </a:r>
            <a:br>
              <a:rPr lang="en-US" altLang="en-US"/>
            </a:br>
            <a:r>
              <a:rPr lang="en-US" altLang="en-US"/>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2/4</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3/4</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4/4</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AWS Wickr</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AWS Supply Chain</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94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15-2023.01.31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5</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4/4</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2" y="2203334"/>
            <a:ext cx="3782418" cy="3655212"/>
          </a:xfrm>
        </p:spPr>
        <p:txBody>
          <a:bodyPr rIns="0"/>
          <a:lstStyle/>
          <a:p>
            <a:pPr>
              <a:spcBef>
                <a:spcPts val="2400"/>
              </a:spcBef>
            </a:pPr>
            <a:r>
              <a:rPr lang="en-US" sz="1100" b="1" dirty="0"/>
              <a:t>Storage</a:t>
            </a:r>
            <a:endParaRPr lang="en-US" sz="1100" dirty="0"/>
          </a:p>
          <a:p>
            <a:r>
              <a:rPr lang="en-US" sz="1100">
                <a:effectLst/>
              </a:rPr>
              <a:t>Elastic Throughput / Resource Icon (slide 155)</a:t>
            </a:r>
          </a:p>
          <a:p>
            <a:r>
              <a:rPr lang="en-US" sz="1100">
                <a:effectLst/>
              </a:rPr>
              <a:t>AWS Elastic Disaster Recovery (successor to CloudEndure Disaster Recovery) (slide 155)</a:t>
            </a:r>
          </a:p>
          <a:p>
            <a:r>
              <a:rPr lang="en-US" sz="1100">
                <a:effectLst/>
              </a:rPr>
              <a:t>AWS Backup for AWS CloudFormation / Resource Icon (slide 158)</a:t>
            </a:r>
          </a:p>
          <a:p>
            <a:r>
              <a:rPr lang="en-US" sz="1100">
                <a:effectLst/>
              </a:rPr>
              <a:t>Legal hold / Resource Icon (slide 158)</a:t>
            </a:r>
          </a:p>
          <a:p>
            <a:r>
              <a:rPr lang="en-US" sz="1100">
                <a:effectLst/>
              </a:rPr>
              <a:t>AWS Backup Audit Manager / Resource Icon (slide 158)</a:t>
            </a:r>
          </a:p>
          <a:p>
            <a:r>
              <a:rPr lang="en-US" sz="1100">
                <a:effectLst/>
              </a:rPr>
              <a:t>AWS Backup Vault Lock / Resource Icon (slide 158)</a:t>
            </a:r>
          </a:p>
          <a:p>
            <a:r>
              <a:rPr lang="en-US" sz="1100"/>
              <a:t>S3 Multi-Region Access Points / Resource Icon (slide 159)</a:t>
            </a:r>
          </a:p>
          <a:p>
            <a:r>
              <a:rPr lang="en-US" sz="1100"/>
              <a:t>S3 Select / Resource Icon (slide 159)</a:t>
            </a:r>
          </a:p>
          <a:p>
            <a:r>
              <a:rPr lang="en-US" sz="1100"/>
              <a:t>S3 Object Lock / Resource Icon (slide 159)</a:t>
            </a:r>
          </a:p>
          <a:p>
            <a:r>
              <a:rPr lang="en-US" sz="1100"/>
              <a:t>S3 Batch Operations / Resource Icon (slide 159)</a:t>
            </a:r>
          </a:p>
          <a:p>
            <a:endParaRPr lang="en-US" sz="1100">
              <a:effectLst/>
            </a:endParaRPr>
          </a:p>
        </p:txBody>
      </p:sp>
      <p:sp>
        <p:nvSpPr>
          <p:cNvPr id="3" name="Content Placeholder 4">
            <a:extLst>
              <a:ext uri="{FF2B5EF4-FFF2-40B4-BE49-F238E27FC236}">
                <a16:creationId xmlns:a16="http://schemas.microsoft.com/office/drawing/2014/main" id="{4D5CDA8D-3778-0DEF-0AD1-715305B4AD7F}"/>
              </a:ext>
            </a:extLst>
          </p:cNvPr>
          <p:cNvSpPr>
            <a:spLocks noGrp="1" noChangeArrowheads="1"/>
          </p:cNvSpPr>
          <p:nvPr>
            <p:ph sz="half" idx="10"/>
          </p:nvPr>
        </p:nvSpPr>
        <p:spPr>
          <a:xfrm>
            <a:off x="4241581" y="2203335"/>
            <a:ext cx="3526843" cy="3655212"/>
          </a:xfrm>
        </p:spPr>
        <p:txBody>
          <a:bodyPr rIns="0"/>
          <a:lstStyle/>
          <a:p>
            <a:pPr>
              <a:spcBef>
                <a:spcPts val="900"/>
              </a:spcBef>
            </a:pPr>
            <a:r>
              <a:rPr lang="en-US" sz="1100" b="1" dirty="0"/>
              <a:t>Storage </a:t>
            </a:r>
            <a:r>
              <a:rPr lang="en-US" sz="1100" i="1" dirty="0"/>
              <a:t>cont.</a:t>
            </a:r>
            <a:endParaRPr lang="en-US" sz="1100" i="1"/>
          </a:p>
          <a:p>
            <a:r>
              <a:rPr lang="en-US" sz="1100">
                <a:effectLst/>
              </a:rPr>
              <a:t>Amazon File Cache (slide 160)</a:t>
            </a:r>
          </a:p>
          <a:p>
            <a:r>
              <a:rPr lang="en-US" sz="1100">
                <a:effectLst/>
              </a:rPr>
              <a:t>On-premises NFS linked datasets / Resource Icon (slide 160)</a:t>
            </a:r>
          </a:p>
          <a:p>
            <a:r>
              <a:rPr lang="en-US" sz="1100">
                <a:effectLst/>
              </a:rPr>
              <a:t>Hybrid NFS linked datasets / Resource Icon (slide 160)</a:t>
            </a:r>
          </a:p>
          <a:p>
            <a:r>
              <a:rPr lang="en-US" sz="1100">
                <a:effectLst/>
              </a:rPr>
              <a:t>S3 linked datasets / Resource Icon (slide 160)</a:t>
            </a:r>
          </a:p>
        </p:txBody>
      </p:sp>
    </p:spTree>
    <p:extLst>
      <p:ext uri="{BB962C8B-B14F-4D97-AF65-F5344CB8AC3E}">
        <p14:creationId xmlns:p14="http://schemas.microsoft.com/office/powerpoint/2010/main" val="4258491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a:t>Cloud Financial 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Cost &amp;</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a:t>Cloud Financial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C6D33A8A-EBC3-3049-9C04-ED41516DC4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FAEBBEF5-0765-DE44-9281-84B12FA71D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Cost Profiler</a:t>
            </a:r>
          </a:p>
        </p:txBody>
      </p:sp>
      <p:pic>
        <p:nvPicPr>
          <p:cNvPr id="16" name="Graphic 21">
            <a:extLst>
              <a:ext uri="{FF2B5EF4-FFF2-40B4-BE49-F238E27FC236}">
                <a16:creationId xmlns:a16="http://schemas.microsoft.com/office/drawing/2014/main" id="{3E32A432-C115-4B4A-B089-812C9B5A701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79F66561-8A0B-B640-BBA4-EB36797389A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1/14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4" name="Graphic 60">
            <a:extLst>
              <a:ext uri="{FF2B5EF4-FFF2-40B4-BE49-F238E27FC236}">
                <a16:creationId xmlns:a16="http://schemas.microsoft.com/office/drawing/2014/main" id="{EBE4EA8A-2847-5BE5-FEAB-6CD528E2A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4300" y="40893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62">
            <a:extLst>
              <a:ext uri="{FF2B5EF4-FFF2-40B4-BE49-F238E27FC236}">
                <a16:creationId xmlns:a16="http://schemas.microsoft.com/office/drawing/2014/main" id="{16436969-DB28-DBB9-AFE7-E021B2F5B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463" y="40925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64">
            <a:extLst>
              <a:ext uri="{FF2B5EF4-FFF2-40B4-BE49-F238E27FC236}">
                <a16:creationId xmlns:a16="http://schemas.microsoft.com/office/drawing/2014/main" id="{2872D062-A5FE-F05F-74B3-CB83F9CCF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626" y="40925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10">
            <a:extLst>
              <a:ext uri="{FF2B5EF4-FFF2-40B4-BE49-F238E27FC236}">
                <a16:creationId xmlns:a16="http://schemas.microsoft.com/office/drawing/2014/main" id="{2689DCA7-4EA8-6BAE-29EB-5C556E370A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9788" y="40925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3385878" y="4544268"/>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4452646" y="454443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Spot Instance</a:t>
            </a:r>
          </a:p>
        </p:txBody>
      </p:sp>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5519414" y="4540671"/>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12" name="TextBox 16">
            <a:extLst>
              <a:ext uri="{FF2B5EF4-FFF2-40B4-BE49-F238E27FC236}">
                <a16:creationId xmlns:a16="http://schemas.microsoft.com/office/drawing/2014/main" id="{B7D857A8-A008-B2A7-1D53-DBB348F6876D}"/>
              </a:ext>
            </a:extLst>
          </p:cNvPr>
          <p:cNvSpPr txBox="1">
            <a:spLocks noChangeArrowheads="1"/>
          </p:cNvSpPr>
          <p:nvPr/>
        </p:nvSpPr>
        <p:spPr bwMode="auto">
          <a:xfrm>
            <a:off x="6522608" y="4549014"/>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13" name="TextBox 16">
            <a:extLst>
              <a:ext uri="{FF2B5EF4-FFF2-40B4-BE49-F238E27FC236}">
                <a16:creationId xmlns:a16="http://schemas.microsoft.com/office/drawing/2014/main" id="{D65E07B6-5803-D0B9-EE71-A2631DA3FD05}"/>
              </a:ext>
            </a:extLst>
          </p:cNvPr>
          <p:cNvSpPr txBox="1">
            <a:spLocks noChangeArrowheads="1"/>
          </p:cNvSpPr>
          <p:nvPr/>
        </p:nvSpPr>
        <p:spPr bwMode="auto">
          <a:xfrm>
            <a:off x="7654576" y="4549014"/>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14" name="Graphic 13">
            <a:extLst>
              <a:ext uri="{FF2B5EF4-FFF2-40B4-BE49-F238E27FC236}">
                <a16:creationId xmlns:a16="http://schemas.microsoft.com/office/drawing/2014/main" id="{012FD2CC-EC1A-0E2F-8D9C-236FDF878BC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912570" y="4089925"/>
            <a:ext cx="457200" cy="457200"/>
          </a:xfrm>
          <a:prstGeom prst="rect">
            <a:avLst/>
          </a:prstGeom>
        </p:spPr>
      </p:pic>
      <p:pic>
        <p:nvPicPr>
          <p:cNvPr id="15" name="Graphic 14">
            <a:extLst>
              <a:ext uri="{FF2B5EF4-FFF2-40B4-BE49-F238E27FC236}">
                <a16:creationId xmlns:a16="http://schemas.microsoft.com/office/drawing/2014/main" id="{CFAF1499-CB54-68BD-F8F6-90B662F1691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992285" y="4089925"/>
            <a:ext cx="457200" cy="457200"/>
          </a:xfrm>
          <a:prstGeom prst="rect">
            <a:avLst/>
          </a:prstGeom>
        </p:spPr>
      </p:pic>
      <p:pic>
        <p:nvPicPr>
          <p:cNvPr id="18" name="Graphic 26">
            <a:extLst>
              <a:ext uri="{FF2B5EF4-FFF2-40B4-BE49-F238E27FC236}">
                <a16:creationId xmlns:a16="http://schemas.microsoft.com/office/drawing/2014/main" id="{6E4A7B6B-9223-24E0-2151-FC21DEF55B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4832" y="286164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42">
            <a:extLst>
              <a:ext uri="{FF2B5EF4-FFF2-40B4-BE49-F238E27FC236}">
                <a16:creationId xmlns:a16="http://schemas.microsoft.com/office/drawing/2014/main" id="{8F664F95-540A-9183-0B8B-612BA0E033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9403" y="28580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44">
            <a:extLst>
              <a:ext uri="{FF2B5EF4-FFF2-40B4-BE49-F238E27FC236}">
                <a16:creationId xmlns:a16="http://schemas.microsoft.com/office/drawing/2014/main" id="{7344053C-0F49-7AE7-E237-10C4ACB40A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2542" y="28580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14">
            <a:extLst>
              <a:ext uri="{FF2B5EF4-FFF2-40B4-BE49-F238E27FC236}">
                <a16:creationId xmlns:a16="http://schemas.microsoft.com/office/drawing/2014/main" id="{53798AC8-F9D8-EBD2-0620-87A4CC8CE0C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54300" y="28666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AMI</a:t>
            </a:r>
          </a:p>
        </p:txBody>
      </p:sp>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29731" y="3336837"/>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Auto scaling</a:t>
            </a:r>
          </a:p>
        </p:txBody>
      </p:sp>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517736" y="3336837"/>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678766" y="3336837"/>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Rescue</a:t>
            </a:r>
          </a:p>
        </p:txBody>
      </p:sp>
      <p:pic>
        <p:nvPicPr>
          <p:cNvPr id="26" name="Graphic 44">
            <a:extLst>
              <a:ext uri="{FF2B5EF4-FFF2-40B4-BE49-F238E27FC236}">
                <a16:creationId xmlns:a16="http://schemas.microsoft.com/office/drawing/2014/main" id="{2749A815-3332-12FD-4302-F3F298C242D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907113" y="28580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522608" y="3336837"/>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Tree>
    <p:extLst>
      <p:ext uri="{BB962C8B-B14F-4D97-AF65-F5344CB8AC3E}">
        <p14:creationId xmlns:p14="http://schemas.microsoft.com/office/powerpoint/2010/main" val="2542778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2/14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General-purpose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43" name="TextBox 16">
            <a:extLst>
              <a:ext uri="{FF2B5EF4-FFF2-40B4-BE49-F238E27FC236}">
                <a16:creationId xmlns:a16="http://schemas.microsoft.com/office/drawing/2014/main" id="{5B81880A-B3E5-2D29-AA92-F7E154E6F017}"/>
              </a:ext>
            </a:extLst>
          </p:cNvPr>
          <p:cNvSpPr txBox="1">
            <a:spLocks noChangeArrowheads="1"/>
          </p:cNvSpPr>
          <p:nvPr/>
        </p:nvSpPr>
        <p:spPr bwMode="auto">
          <a:xfrm>
            <a:off x="2324101" y="33366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Mac instance</a:t>
            </a:r>
          </a:p>
        </p:txBody>
      </p:sp>
      <p:pic>
        <p:nvPicPr>
          <p:cNvPr id="44" name="Graphic 74">
            <a:extLst>
              <a:ext uri="{FF2B5EF4-FFF2-40B4-BE49-F238E27FC236}">
                <a16:creationId xmlns:a16="http://schemas.microsoft.com/office/drawing/2014/main" id="{B83B1ACF-BC1B-958D-E147-CA06F166620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56">
            <a:extLst>
              <a:ext uri="{FF2B5EF4-FFF2-40B4-BE49-F238E27FC236}">
                <a16:creationId xmlns:a16="http://schemas.microsoft.com/office/drawing/2014/main" id="{C9D47623-D1D6-0E0F-D2F4-278C58E673A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851629"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58">
            <a:extLst>
              <a:ext uri="{FF2B5EF4-FFF2-40B4-BE49-F238E27FC236}">
                <a16:creationId xmlns:a16="http://schemas.microsoft.com/office/drawing/2014/main" id="{71229401-BAA3-07B8-0191-549FD03AEAF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18632"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6">
            <a:extLst>
              <a:ext uri="{FF2B5EF4-FFF2-40B4-BE49-F238E27FC236}">
                <a16:creationId xmlns:a16="http://schemas.microsoft.com/office/drawing/2014/main" id="{A078FE73-6B9E-9F39-B713-F483A85735F4}"/>
              </a:ext>
            </a:extLst>
          </p:cNvPr>
          <p:cNvSpPr txBox="1">
            <a:spLocks noChangeArrowheads="1"/>
          </p:cNvSpPr>
          <p:nvPr/>
        </p:nvSpPr>
        <p:spPr bwMode="auto">
          <a:xfrm>
            <a:off x="4454700" y="333669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T4g instance</a:t>
            </a:r>
          </a:p>
        </p:txBody>
      </p:sp>
      <p:sp>
        <p:nvSpPr>
          <p:cNvPr id="48" name="TextBox 16">
            <a:extLst>
              <a:ext uri="{FF2B5EF4-FFF2-40B4-BE49-F238E27FC236}">
                <a16:creationId xmlns:a16="http://schemas.microsoft.com/office/drawing/2014/main" id="{E4B0F0E7-957D-7AEC-1FB2-53765E27CB11}"/>
              </a:ext>
            </a:extLst>
          </p:cNvPr>
          <p:cNvSpPr txBox="1">
            <a:spLocks noChangeArrowheads="1"/>
          </p:cNvSpPr>
          <p:nvPr/>
        </p:nvSpPr>
        <p:spPr bwMode="auto">
          <a:xfrm>
            <a:off x="5522312"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T3 instance</a:t>
            </a:r>
          </a:p>
        </p:txBody>
      </p:sp>
      <p:sp>
        <p:nvSpPr>
          <p:cNvPr id="49" name="TextBox 16">
            <a:extLst>
              <a:ext uri="{FF2B5EF4-FFF2-40B4-BE49-F238E27FC236}">
                <a16:creationId xmlns:a16="http://schemas.microsoft.com/office/drawing/2014/main" id="{43E0BE44-8566-77D8-AEE0-119670B21063}"/>
              </a:ext>
            </a:extLst>
          </p:cNvPr>
          <p:cNvSpPr txBox="1">
            <a:spLocks noChangeArrowheads="1"/>
          </p:cNvSpPr>
          <p:nvPr/>
        </p:nvSpPr>
        <p:spPr bwMode="auto">
          <a:xfrm>
            <a:off x="6589924"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T3a instance</a:t>
            </a:r>
          </a:p>
        </p:txBody>
      </p:sp>
      <p:sp>
        <p:nvSpPr>
          <p:cNvPr id="50" name="TextBox 16">
            <a:extLst>
              <a:ext uri="{FF2B5EF4-FFF2-40B4-BE49-F238E27FC236}">
                <a16:creationId xmlns:a16="http://schemas.microsoft.com/office/drawing/2014/main" id="{6747B4B1-71F5-0157-4AF9-D08284A14909}"/>
              </a:ext>
            </a:extLst>
          </p:cNvPr>
          <p:cNvSpPr txBox="1">
            <a:spLocks noChangeArrowheads="1"/>
          </p:cNvSpPr>
          <p:nvPr/>
        </p:nvSpPr>
        <p:spPr bwMode="auto">
          <a:xfrm>
            <a:off x="7657536"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T2 instance</a:t>
            </a:r>
          </a:p>
        </p:txBody>
      </p:sp>
      <p:pic>
        <p:nvPicPr>
          <p:cNvPr id="51" name="Graphic 83">
            <a:extLst>
              <a:ext uri="{FF2B5EF4-FFF2-40B4-BE49-F238E27FC236}">
                <a16:creationId xmlns:a16="http://schemas.microsoft.com/office/drawing/2014/main" id="{691AC46C-657D-6C3A-35F0-82D7E481638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985635"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46">
            <a:extLst>
              <a:ext uri="{FF2B5EF4-FFF2-40B4-BE49-F238E27FC236}">
                <a16:creationId xmlns:a16="http://schemas.microsoft.com/office/drawing/2014/main" id="{41582EF1-A7D1-6913-A784-002CAFA9CDD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4626"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108">
            <a:extLst>
              <a:ext uri="{FF2B5EF4-FFF2-40B4-BE49-F238E27FC236}">
                <a16:creationId xmlns:a16="http://schemas.microsoft.com/office/drawing/2014/main" id="{93B82F59-1823-4969-E89C-79F92602FFB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52638"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2E2EE966-6B2B-28D5-D721-ABC2A221E7EF}"/>
              </a:ext>
            </a:extLst>
          </p:cNvPr>
          <p:cNvSpPr txBox="1">
            <a:spLocks noChangeArrowheads="1"/>
          </p:cNvSpPr>
          <p:nvPr/>
        </p:nvSpPr>
        <p:spPr bwMode="auto">
          <a:xfrm>
            <a:off x="8725148"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M6g instance</a:t>
            </a:r>
          </a:p>
        </p:txBody>
      </p:sp>
      <p:pic>
        <p:nvPicPr>
          <p:cNvPr id="73" name="Graphic 108">
            <a:extLst>
              <a:ext uri="{FF2B5EF4-FFF2-40B4-BE49-F238E27FC236}">
                <a16:creationId xmlns:a16="http://schemas.microsoft.com/office/drawing/2014/main" id="{C73CE8FF-F852-B03D-281E-447CABC113AC}"/>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9641"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F475CA55-D3BC-4D85-59F3-EDE7DF65D4D6}"/>
              </a:ext>
            </a:extLst>
          </p:cNvPr>
          <p:cNvSpPr txBox="1">
            <a:spLocks noChangeArrowheads="1"/>
          </p:cNvSpPr>
          <p:nvPr/>
        </p:nvSpPr>
        <p:spPr bwMode="auto">
          <a:xfrm>
            <a:off x="9792760"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M6gd instance</a:t>
            </a:r>
          </a:p>
        </p:txBody>
      </p:sp>
      <p:sp>
        <p:nvSpPr>
          <p:cNvPr id="79" name="TextBox 16">
            <a:extLst>
              <a:ext uri="{FF2B5EF4-FFF2-40B4-BE49-F238E27FC236}">
                <a16:creationId xmlns:a16="http://schemas.microsoft.com/office/drawing/2014/main" id="{C57E9409-EEFB-747F-B5E4-DC71D36AA558}"/>
              </a:ext>
            </a:extLst>
          </p:cNvPr>
          <p:cNvSpPr txBox="1">
            <a:spLocks noChangeArrowheads="1"/>
          </p:cNvSpPr>
          <p:nvPr/>
        </p:nvSpPr>
        <p:spPr bwMode="auto">
          <a:xfrm>
            <a:off x="3388868" y="33366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M1 Mac instance</a:t>
            </a:r>
          </a:p>
        </p:txBody>
      </p:sp>
      <p:pic>
        <p:nvPicPr>
          <p:cNvPr id="80" name="Graphic 74">
            <a:extLst>
              <a:ext uri="{FF2B5EF4-FFF2-40B4-BE49-F238E27FC236}">
                <a16:creationId xmlns:a16="http://schemas.microsoft.com/office/drawing/2014/main" id="{4514ADB4-5B5E-EABA-F075-4953757E374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3719067"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16">
            <a:extLst>
              <a:ext uri="{FF2B5EF4-FFF2-40B4-BE49-F238E27FC236}">
                <a16:creationId xmlns:a16="http://schemas.microsoft.com/office/drawing/2014/main" id="{81F2F9E6-451E-1156-C5BB-06863E15F078}"/>
              </a:ext>
            </a:extLst>
          </p:cNvPr>
          <p:cNvSpPr txBox="1">
            <a:spLocks noChangeArrowheads="1"/>
          </p:cNvSpPr>
          <p:nvPr/>
        </p:nvSpPr>
        <p:spPr bwMode="auto">
          <a:xfrm>
            <a:off x="4448657" y="54749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M4 instance</a:t>
            </a:r>
          </a:p>
        </p:txBody>
      </p:sp>
      <p:pic>
        <p:nvPicPr>
          <p:cNvPr id="88" name="Graphic 104">
            <a:extLst>
              <a:ext uri="{FF2B5EF4-FFF2-40B4-BE49-F238E27FC236}">
                <a16:creationId xmlns:a16="http://schemas.microsoft.com/office/drawing/2014/main" id="{46CC8650-076E-EDFF-E53E-73240AFB395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4626" y="50209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6">
            <a:extLst>
              <a:ext uri="{FF2B5EF4-FFF2-40B4-BE49-F238E27FC236}">
                <a16:creationId xmlns:a16="http://schemas.microsoft.com/office/drawing/2014/main" id="{D5983BB9-BD03-C9F6-FC25-DB418F79D108}"/>
              </a:ext>
            </a:extLst>
          </p:cNvPr>
          <p:cNvSpPr txBox="1">
            <a:spLocks noChangeArrowheads="1"/>
          </p:cNvSpPr>
          <p:nvPr/>
        </p:nvSpPr>
        <p:spPr bwMode="auto">
          <a:xfrm>
            <a:off x="5515028" y="54749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A1 instance</a:t>
            </a:r>
          </a:p>
        </p:txBody>
      </p:sp>
      <p:pic>
        <p:nvPicPr>
          <p:cNvPr id="90" name="Graphic 104">
            <a:extLst>
              <a:ext uri="{FF2B5EF4-FFF2-40B4-BE49-F238E27FC236}">
                <a16:creationId xmlns:a16="http://schemas.microsoft.com/office/drawing/2014/main" id="{328F7387-1B86-A644-6739-B520E258312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51629" y="50209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92">
            <a:extLst>
              <a:ext uri="{FF2B5EF4-FFF2-40B4-BE49-F238E27FC236}">
                <a16:creationId xmlns:a16="http://schemas.microsoft.com/office/drawing/2014/main" id="{BF731A82-023D-E20C-43BA-039043766E8E}"/>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9047221" y="3954182"/>
            <a:ext cx="457200" cy="457200"/>
          </a:xfrm>
          <a:prstGeom prst="rect">
            <a:avLst/>
          </a:prstGeom>
        </p:spPr>
      </p:pic>
      <p:pic>
        <p:nvPicPr>
          <p:cNvPr id="94" name="Graphic 93">
            <a:extLst>
              <a:ext uri="{FF2B5EF4-FFF2-40B4-BE49-F238E27FC236}">
                <a16:creationId xmlns:a16="http://schemas.microsoft.com/office/drawing/2014/main" id="{F3A7AC11-5AF4-09D0-50C0-EA9AFD980D3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988169" y="3954182"/>
            <a:ext cx="457200" cy="457200"/>
          </a:xfrm>
          <a:prstGeom prst="rect">
            <a:avLst/>
          </a:prstGeom>
        </p:spPr>
      </p:pic>
      <p:sp>
        <p:nvSpPr>
          <p:cNvPr id="95" name="TextBox 16">
            <a:extLst>
              <a:ext uri="{FF2B5EF4-FFF2-40B4-BE49-F238E27FC236}">
                <a16:creationId xmlns:a16="http://schemas.microsoft.com/office/drawing/2014/main" id="{CED85AFF-4923-D3FA-8D47-316F8EF583AC}"/>
              </a:ext>
            </a:extLst>
          </p:cNvPr>
          <p:cNvSpPr txBox="1">
            <a:spLocks noChangeArrowheads="1"/>
          </p:cNvSpPr>
          <p:nvPr/>
        </p:nvSpPr>
        <p:spPr bwMode="auto">
          <a:xfrm>
            <a:off x="7655360" y="44080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M5a instance</a:t>
            </a:r>
          </a:p>
        </p:txBody>
      </p:sp>
      <p:sp>
        <p:nvSpPr>
          <p:cNvPr id="96" name="TextBox 95">
            <a:extLst>
              <a:ext uri="{FF2B5EF4-FFF2-40B4-BE49-F238E27FC236}">
                <a16:creationId xmlns:a16="http://schemas.microsoft.com/office/drawing/2014/main" id="{1B86E4A0-A288-5760-5AAC-05CB45B0195B}"/>
              </a:ext>
            </a:extLst>
          </p:cNvPr>
          <p:cNvSpPr txBox="1">
            <a:spLocks noChangeArrowheads="1"/>
          </p:cNvSpPr>
          <p:nvPr/>
        </p:nvSpPr>
        <p:spPr bwMode="auto">
          <a:xfrm>
            <a:off x="8713780" y="44080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M5d instance</a:t>
            </a:r>
          </a:p>
        </p:txBody>
      </p:sp>
      <p:sp>
        <p:nvSpPr>
          <p:cNvPr id="97" name="TextBox 16">
            <a:extLst>
              <a:ext uri="{FF2B5EF4-FFF2-40B4-BE49-F238E27FC236}">
                <a16:creationId xmlns:a16="http://schemas.microsoft.com/office/drawing/2014/main" id="{2E5068EA-1E55-1F1C-BF24-BD5ED1D378BD}"/>
              </a:ext>
            </a:extLst>
          </p:cNvPr>
          <p:cNvSpPr txBox="1">
            <a:spLocks noChangeArrowheads="1"/>
          </p:cNvSpPr>
          <p:nvPr/>
        </p:nvSpPr>
        <p:spPr bwMode="auto">
          <a:xfrm>
            <a:off x="9780151" y="440817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M5n instance</a:t>
            </a:r>
          </a:p>
        </p:txBody>
      </p:sp>
      <p:pic>
        <p:nvPicPr>
          <p:cNvPr id="100" name="Graphic 94">
            <a:extLst>
              <a:ext uri="{FF2B5EF4-FFF2-40B4-BE49-F238E27FC236}">
                <a16:creationId xmlns:a16="http://schemas.microsoft.com/office/drawing/2014/main" id="{11C70959-9FBD-A783-265F-D1197F14F452}"/>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10114224" y="39541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Graphic 108">
            <a:extLst>
              <a:ext uri="{FF2B5EF4-FFF2-40B4-BE49-F238E27FC236}">
                <a16:creationId xmlns:a16="http://schemas.microsoft.com/office/drawing/2014/main" id="{D7F37C8A-F5BE-15F1-7C36-29A97B464751}"/>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6913206" y="39541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Box 16">
            <a:extLst>
              <a:ext uri="{FF2B5EF4-FFF2-40B4-BE49-F238E27FC236}">
                <a16:creationId xmlns:a16="http://schemas.microsoft.com/office/drawing/2014/main" id="{AD02CFEF-6DD7-88F2-42F3-3402A120FE9C}"/>
              </a:ext>
            </a:extLst>
          </p:cNvPr>
          <p:cNvSpPr txBox="1">
            <a:spLocks noChangeArrowheads="1"/>
          </p:cNvSpPr>
          <p:nvPr/>
        </p:nvSpPr>
        <p:spPr bwMode="auto">
          <a:xfrm>
            <a:off x="6586934" y="44113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 instance</a:t>
            </a:r>
          </a:p>
        </p:txBody>
      </p:sp>
      <p:pic>
        <p:nvPicPr>
          <p:cNvPr id="105" name="Graphic 108">
            <a:extLst>
              <a:ext uri="{FF2B5EF4-FFF2-40B4-BE49-F238E27FC236}">
                <a16:creationId xmlns:a16="http://schemas.microsoft.com/office/drawing/2014/main" id="{AEE13A56-CC10-4BA3-19F1-2BDFCBF12616}"/>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849892" y="39541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6">
            <a:extLst>
              <a:ext uri="{FF2B5EF4-FFF2-40B4-BE49-F238E27FC236}">
                <a16:creationId xmlns:a16="http://schemas.microsoft.com/office/drawing/2014/main" id="{4D5841B6-9C60-4765-0CCD-B6846B7B4D59}"/>
              </a:ext>
            </a:extLst>
          </p:cNvPr>
          <p:cNvSpPr txBox="1">
            <a:spLocks noChangeArrowheads="1"/>
          </p:cNvSpPr>
          <p:nvPr/>
        </p:nvSpPr>
        <p:spPr bwMode="auto">
          <a:xfrm>
            <a:off x="5523620" y="44113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M6a instance</a:t>
            </a:r>
          </a:p>
        </p:txBody>
      </p:sp>
      <p:sp>
        <p:nvSpPr>
          <p:cNvPr id="111" name="TextBox 16">
            <a:extLst>
              <a:ext uri="{FF2B5EF4-FFF2-40B4-BE49-F238E27FC236}">
                <a16:creationId xmlns:a16="http://schemas.microsoft.com/office/drawing/2014/main" id="{BFCCF21F-7719-7B57-CEE1-4EBC17ADC34C}"/>
              </a:ext>
            </a:extLst>
          </p:cNvPr>
          <p:cNvSpPr txBox="1">
            <a:spLocks noChangeArrowheads="1"/>
          </p:cNvSpPr>
          <p:nvPr/>
        </p:nvSpPr>
        <p:spPr bwMode="auto">
          <a:xfrm>
            <a:off x="2318107" y="54749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M5dn instance</a:t>
            </a:r>
          </a:p>
        </p:txBody>
      </p:sp>
      <p:sp>
        <p:nvSpPr>
          <p:cNvPr id="112" name="TextBox 16">
            <a:extLst>
              <a:ext uri="{FF2B5EF4-FFF2-40B4-BE49-F238E27FC236}">
                <a16:creationId xmlns:a16="http://schemas.microsoft.com/office/drawing/2014/main" id="{34F18BD4-A000-02C9-3280-1D58B6ECA5A1}"/>
              </a:ext>
            </a:extLst>
          </p:cNvPr>
          <p:cNvSpPr txBox="1">
            <a:spLocks noChangeArrowheads="1"/>
          </p:cNvSpPr>
          <p:nvPr/>
        </p:nvSpPr>
        <p:spPr bwMode="auto">
          <a:xfrm>
            <a:off x="3384478" y="54749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M5zn instance</a:t>
            </a:r>
          </a:p>
        </p:txBody>
      </p:sp>
      <p:pic>
        <p:nvPicPr>
          <p:cNvPr id="113" name="Graphic 112">
            <a:extLst>
              <a:ext uri="{FF2B5EF4-FFF2-40B4-BE49-F238E27FC236}">
                <a16:creationId xmlns:a16="http://schemas.microsoft.com/office/drawing/2014/main" id="{F49CF9A5-D6DF-9243-DFD8-CDFDBFE0C55C}"/>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3719815" y="5020917"/>
            <a:ext cx="457200" cy="457200"/>
          </a:xfrm>
          <a:prstGeom prst="rect">
            <a:avLst/>
          </a:prstGeom>
        </p:spPr>
      </p:pic>
      <p:pic>
        <p:nvPicPr>
          <p:cNvPr id="114" name="Graphic 84">
            <a:extLst>
              <a:ext uri="{FF2B5EF4-FFF2-40B4-BE49-F238E27FC236}">
                <a16:creationId xmlns:a16="http://schemas.microsoft.com/office/drawing/2014/main" id="{2AEEDDD5-66B1-51E6-72EC-60AEEE1881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2652812" y="50209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Graphic 136">
            <a:extLst>
              <a:ext uri="{FF2B5EF4-FFF2-40B4-BE49-F238E27FC236}">
                <a16:creationId xmlns:a16="http://schemas.microsoft.com/office/drawing/2014/main" id="{C104057D-AA51-96BF-F643-5E840359B9E9}"/>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265253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TextBox 16">
            <a:extLst>
              <a:ext uri="{FF2B5EF4-FFF2-40B4-BE49-F238E27FC236}">
                <a16:creationId xmlns:a16="http://schemas.microsoft.com/office/drawing/2014/main" id="{8586F0AC-3236-AA79-689C-A36C25EF2A08}"/>
              </a:ext>
            </a:extLst>
          </p:cNvPr>
          <p:cNvSpPr txBox="1">
            <a:spLocks noChangeArrowheads="1"/>
          </p:cNvSpPr>
          <p:nvPr/>
        </p:nvSpPr>
        <p:spPr bwMode="auto">
          <a:xfrm>
            <a:off x="2325658"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M6i instance</a:t>
            </a:r>
          </a:p>
        </p:txBody>
      </p:sp>
      <p:pic>
        <p:nvPicPr>
          <p:cNvPr id="139" name="Graphic 108">
            <a:extLst>
              <a:ext uri="{FF2B5EF4-FFF2-40B4-BE49-F238E27FC236}">
                <a16:creationId xmlns:a16="http://schemas.microsoft.com/office/drawing/2014/main" id="{144B9766-F123-BE30-5D5B-F1FACAE86722}"/>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4788079" y="39541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Box 16">
            <a:extLst>
              <a:ext uri="{FF2B5EF4-FFF2-40B4-BE49-F238E27FC236}">
                <a16:creationId xmlns:a16="http://schemas.microsoft.com/office/drawing/2014/main" id="{D9BA035A-97D9-419F-C500-BE93E07EE77B}"/>
              </a:ext>
            </a:extLst>
          </p:cNvPr>
          <p:cNvSpPr txBox="1">
            <a:spLocks noChangeArrowheads="1"/>
          </p:cNvSpPr>
          <p:nvPr/>
        </p:nvSpPr>
        <p:spPr bwMode="auto">
          <a:xfrm>
            <a:off x="4461807" y="44113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M6idn instance</a:t>
            </a:r>
          </a:p>
        </p:txBody>
      </p:sp>
      <p:pic>
        <p:nvPicPr>
          <p:cNvPr id="141" name="Graphic 140">
            <a:extLst>
              <a:ext uri="{FF2B5EF4-FFF2-40B4-BE49-F238E27FC236}">
                <a16:creationId xmlns:a16="http://schemas.microsoft.com/office/drawing/2014/main" id="{76F1B788-900C-E4E3-F74D-8C6E23F6E030}"/>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372167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a:extLst>
              <a:ext uri="{FF2B5EF4-FFF2-40B4-BE49-F238E27FC236}">
                <a16:creationId xmlns:a16="http://schemas.microsoft.com/office/drawing/2014/main" id="{48FBDB78-EF67-31DF-16C7-999871EE2EF6}"/>
              </a:ext>
            </a:extLst>
          </p:cNvPr>
          <p:cNvSpPr txBox="1">
            <a:spLocks noChangeArrowheads="1"/>
          </p:cNvSpPr>
          <p:nvPr/>
        </p:nvSpPr>
        <p:spPr bwMode="auto">
          <a:xfrm>
            <a:off x="3394795"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M6in instance</a:t>
            </a:r>
          </a:p>
        </p:txBody>
      </p:sp>
    </p:spTree>
    <p:extLst>
      <p:ext uri="{BB962C8B-B14F-4D97-AF65-F5344CB8AC3E}">
        <p14:creationId xmlns:p14="http://schemas.microsoft.com/office/powerpoint/2010/main" val="2362607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3/14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72308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3393737"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4454485"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667"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8130"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5522097"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4297"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6581190"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983390"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7656133"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C4 instance</a:t>
            </a:r>
          </a:p>
        </p:txBody>
      </p:sp>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Compute-optimized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pic>
        <p:nvPicPr>
          <p:cNvPr id="4" name="Graphic 108">
            <a:extLst>
              <a:ext uri="{FF2B5EF4-FFF2-40B4-BE49-F238E27FC236}">
                <a16:creationId xmlns:a16="http://schemas.microsoft.com/office/drawing/2014/main" id="{1DB7DEA6-3A9B-5B0A-3566-FD67450B9CB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65689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BFB44B59-DBA9-78D2-2290-ADE982FFFC5C}"/>
              </a:ext>
            </a:extLst>
          </p:cNvPr>
          <p:cNvSpPr txBox="1">
            <a:spLocks noChangeArrowheads="1"/>
          </p:cNvSpPr>
          <p:nvPr/>
        </p:nvSpPr>
        <p:spPr bwMode="auto">
          <a:xfrm>
            <a:off x="2330015"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 instance</a:t>
            </a:r>
          </a:p>
        </p:txBody>
      </p:sp>
      <p:sp>
        <p:nvSpPr>
          <p:cNvPr id="14" name="TextBox 16">
            <a:extLst>
              <a:ext uri="{FF2B5EF4-FFF2-40B4-BE49-F238E27FC236}">
                <a16:creationId xmlns:a16="http://schemas.microsoft.com/office/drawing/2014/main" id="{3B8126FC-E876-6F4C-4A0B-3E8C11FB373A}"/>
              </a:ext>
            </a:extLst>
          </p:cNvPr>
          <p:cNvSpPr txBox="1">
            <a:spLocks noChangeArrowheads="1"/>
          </p:cNvSpPr>
          <p:nvPr/>
        </p:nvSpPr>
        <p:spPr bwMode="auto">
          <a:xfrm>
            <a:off x="4453787"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5" name="Graphic 14">
            <a:extLst>
              <a:ext uri="{FF2B5EF4-FFF2-40B4-BE49-F238E27FC236}">
                <a16:creationId xmlns:a16="http://schemas.microsoft.com/office/drawing/2014/main" id="{70E1E457-5DE8-C3BC-B421-451A59948AC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78901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a:extLst>
              <a:ext uri="{FF2B5EF4-FFF2-40B4-BE49-F238E27FC236}">
                <a16:creationId xmlns:a16="http://schemas.microsoft.com/office/drawing/2014/main" id="{0E1EB3B1-A8D8-290B-907C-C631A9FF9230}"/>
              </a:ext>
            </a:extLst>
          </p:cNvPr>
          <p:cNvSpPr txBox="1">
            <a:spLocks noChangeArrowheads="1"/>
          </p:cNvSpPr>
          <p:nvPr/>
        </p:nvSpPr>
        <p:spPr bwMode="auto">
          <a:xfrm>
            <a:off x="6582164"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C6gn instance</a:t>
            </a:r>
          </a:p>
        </p:txBody>
      </p:sp>
      <p:pic>
        <p:nvPicPr>
          <p:cNvPr id="17" name="Graphic 46">
            <a:extLst>
              <a:ext uri="{FF2B5EF4-FFF2-40B4-BE49-F238E27FC236}">
                <a16:creationId xmlns:a16="http://schemas.microsoft.com/office/drawing/2014/main" id="{C13867C7-7609-C390-D3C1-64A719A8A6A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9208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6">
            <a:extLst>
              <a:ext uri="{FF2B5EF4-FFF2-40B4-BE49-F238E27FC236}">
                <a16:creationId xmlns:a16="http://schemas.microsoft.com/office/drawing/2014/main" id="{0E9ADC48-FD66-B6BA-F92C-D97EB90D6F5A}"/>
              </a:ext>
            </a:extLst>
          </p:cNvPr>
          <p:cNvSpPr txBox="1">
            <a:spLocks noChangeArrowheads="1"/>
          </p:cNvSpPr>
          <p:nvPr/>
        </p:nvSpPr>
        <p:spPr bwMode="auto">
          <a:xfrm>
            <a:off x="3388209"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C7g instance</a:t>
            </a:r>
          </a:p>
        </p:txBody>
      </p:sp>
      <p:pic>
        <p:nvPicPr>
          <p:cNvPr id="19" name="Graphic 18">
            <a:extLst>
              <a:ext uri="{FF2B5EF4-FFF2-40B4-BE49-F238E27FC236}">
                <a16:creationId xmlns:a16="http://schemas.microsoft.com/office/drawing/2014/main" id="{F4B8F848-2800-2770-F7EE-72BB30586FC0}"/>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308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6">
            <a:extLst>
              <a:ext uri="{FF2B5EF4-FFF2-40B4-BE49-F238E27FC236}">
                <a16:creationId xmlns:a16="http://schemas.microsoft.com/office/drawing/2014/main" id="{C8CF3087-E1C9-5C34-15D9-4E7E74BD3663}"/>
              </a:ext>
            </a:extLst>
          </p:cNvPr>
          <p:cNvSpPr txBox="1">
            <a:spLocks noChangeArrowheads="1"/>
          </p:cNvSpPr>
          <p:nvPr/>
        </p:nvSpPr>
        <p:spPr bwMode="auto">
          <a:xfrm>
            <a:off x="5517554"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C6gd instance</a:t>
            </a:r>
          </a:p>
        </p:txBody>
      </p:sp>
      <p:pic>
        <p:nvPicPr>
          <p:cNvPr id="21" name="Graphic 20">
            <a:extLst>
              <a:ext uri="{FF2B5EF4-FFF2-40B4-BE49-F238E27FC236}">
                <a16:creationId xmlns:a16="http://schemas.microsoft.com/office/drawing/2014/main" id="{FFBC981C-CF03-B841-9BBA-4933BACEB02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5493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DE91F7C5-9158-BADE-3591-ECAA4D27FA2B}"/>
              </a:ext>
            </a:extLst>
          </p:cNvPr>
          <p:cNvSpPr txBox="1">
            <a:spLocks noChangeArrowheads="1"/>
          </p:cNvSpPr>
          <p:nvPr/>
        </p:nvSpPr>
        <p:spPr bwMode="auto">
          <a:xfrm>
            <a:off x="7650997"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C6i instance</a:t>
            </a:r>
          </a:p>
        </p:txBody>
      </p:sp>
      <p:pic>
        <p:nvPicPr>
          <p:cNvPr id="23" name="Graphic 46">
            <a:extLst>
              <a:ext uri="{FF2B5EF4-FFF2-40B4-BE49-F238E27FC236}">
                <a16:creationId xmlns:a16="http://schemas.microsoft.com/office/drawing/2014/main" id="{5FB171A2-EA6A-8209-D386-9ACF1E1C3E64}"/>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8678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56">
            <a:extLst>
              <a:ext uri="{FF2B5EF4-FFF2-40B4-BE49-F238E27FC236}">
                <a16:creationId xmlns:a16="http://schemas.microsoft.com/office/drawing/2014/main" id="{0CF61698-57C6-EB4C-3707-E3FEB03EAEE4}"/>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11971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0EC703F7-DB8A-0FBD-A045-A5A3E1ACFB41}"/>
              </a:ext>
            </a:extLst>
          </p:cNvPr>
          <p:cNvSpPr txBox="1">
            <a:spLocks noChangeArrowheads="1"/>
          </p:cNvSpPr>
          <p:nvPr/>
        </p:nvSpPr>
        <p:spPr bwMode="auto">
          <a:xfrm>
            <a:off x="9790563"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C6a instance</a:t>
            </a:r>
          </a:p>
        </p:txBody>
      </p:sp>
      <p:pic>
        <p:nvPicPr>
          <p:cNvPr id="26" name="Graphic 108">
            <a:extLst>
              <a:ext uri="{FF2B5EF4-FFF2-40B4-BE49-F238E27FC236}">
                <a16:creationId xmlns:a16="http://schemas.microsoft.com/office/drawing/2014/main" id="{FCAF10F8-54E0-36B6-4B52-A627D0D34FD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1895"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6">
            <a:extLst>
              <a:ext uri="{FF2B5EF4-FFF2-40B4-BE49-F238E27FC236}">
                <a16:creationId xmlns:a16="http://schemas.microsoft.com/office/drawing/2014/main" id="{32E6D000-BF9D-2DD4-6C26-90153A06E549}"/>
              </a:ext>
            </a:extLst>
          </p:cNvPr>
          <p:cNvSpPr txBox="1">
            <a:spLocks noChangeArrowheads="1"/>
          </p:cNvSpPr>
          <p:nvPr/>
        </p:nvSpPr>
        <p:spPr bwMode="auto">
          <a:xfrm>
            <a:off x="8726993"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C6in instance</a:t>
            </a:r>
          </a:p>
        </p:txBody>
      </p:sp>
      <p:sp>
        <p:nvSpPr>
          <p:cNvPr id="28" name="TextBox 16">
            <a:extLst>
              <a:ext uri="{FF2B5EF4-FFF2-40B4-BE49-F238E27FC236}">
                <a16:creationId xmlns:a16="http://schemas.microsoft.com/office/drawing/2014/main" id="{F631777C-C9F8-CF93-9CFE-00FB4F962B48}"/>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C7gn instance</a:t>
            </a:r>
          </a:p>
        </p:txBody>
      </p:sp>
      <p:pic>
        <p:nvPicPr>
          <p:cNvPr id="29" name="Graphic 74">
            <a:extLst>
              <a:ext uri="{FF2B5EF4-FFF2-40B4-BE49-F238E27FC236}">
                <a16:creationId xmlns:a16="http://schemas.microsoft.com/office/drawing/2014/main" id="{24029DD9-CF39-7267-F287-400678061D31}"/>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671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4/14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36" name="TextBox 16">
            <a:extLst>
              <a:ext uri="{FF2B5EF4-FFF2-40B4-BE49-F238E27FC236}">
                <a16:creationId xmlns:a16="http://schemas.microsoft.com/office/drawing/2014/main" id="{E5274A0A-B795-3642-A065-5DE7765DA262}"/>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Memory-optimized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138" name="TextBox 16">
            <a:extLst>
              <a:ext uri="{FF2B5EF4-FFF2-40B4-BE49-F238E27FC236}">
                <a16:creationId xmlns:a16="http://schemas.microsoft.com/office/drawing/2014/main" id="{8D6A20E3-AD65-EA4E-84FD-1D03F29249B0}"/>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R7iz instance</a:t>
            </a:r>
          </a:p>
        </p:txBody>
      </p:sp>
      <p:pic>
        <p:nvPicPr>
          <p:cNvPr id="139" name="Graphic 74">
            <a:extLst>
              <a:ext uri="{FF2B5EF4-FFF2-40B4-BE49-F238E27FC236}">
                <a16:creationId xmlns:a16="http://schemas.microsoft.com/office/drawing/2014/main" id="{AE5046F3-995A-254C-B7BE-CF5600A805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a:extLst>
              <a:ext uri="{FF2B5EF4-FFF2-40B4-BE49-F238E27FC236}">
                <a16:creationId xmlns:a16="http://schemas.microsoft.com/office/drawing/2014/main" id="{6561F0A3-22BE-D74E-B8C0-E0AF9D2868B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696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TextBox 16">
            <a:extLst>
              <a:ext uri="{FF2B5EF4-FFF2-40B4-BE49-F238E27FC236}">
                <a16:creationId xmlns:a16="http://schemas.microsoft.com/office/drawing/2014/main" id="{58218694-7664-4849-BD26-0D2D304C4B94}"/>
              </a:ext>
            </a:extLst>
          </p:cNvPr>
          <p:cNvSpPr txBox="1">
            <a:spLocks noChangeArrowheads="1"/>
          </p:cNvSpPr>
          <p:nvPr/>
        </p:nvSpPr>
        <p:spPr bwMode="auto">
          <a:xfrm>
            <a:off x="445823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R6idn instance</a:t>
            </a:r>
          </a:p>
        </p:txBody>
      </p:sp>
      <p:sp>
        <p:nvSpPr>
          <p:cNvPr id="145" name="TextBox 16">
            <a:extLst>
              <a:ext uri="{FF2B5EF4-FFF2-40B4-BE49-F238E27FC236}">
                <a16:creationId xmlns:a16="http://schemas.microsoft.com/office/drawing/2014/main" id="{9C974BF1-CAD3-814A-A133-2F0FB5F17E99}"/>
              </a:ext>
            </a:extLst>
          </p:cNvPr>
          <p:cNvSpPr txBox="1">
            <a:spLocks noChangeArrowheads="1"/>
          </p:cNvSpPr>
          <p:nvPr/>
        </p:nvSpPr>
        <p:spPr bwMode="auto">
          <a:xfrm>
            <a:off x="552573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R6a instance</a:t>
            </a:r>
          </a:p>
        </p:txBody>
      </p:sp>
      <p:pic>
        <p:nvPicPr>
          <p:cNvPr id="146" name="Graphic 83">
            <a:extLst>
              <a:ext uri="{FF2B5EF4-FFF2-40B4-BE49-F238E27FC236}">
                <a16:creationId xmlns:a16="http://schemas.microsoft.com/office/drawing/2014/main" id="{D372C45D-D55D-EC49-BD1A-60827852746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3302"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TextBox 16">
            <a:extLst>
              <a:ext uri="{FF2B5EF4-FFF2-40B4-BE49-F238E27FC236}">
                <a16:creationId xmlns:a16="http://schemas.microsoft.com/office/drawing/2014/main" id="{C4F73C30-BE9E-D743-AA65-BD6C24E71410}"/>
              </a:ext>
            </a:extLst>
          </p:cNvPr>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R6in instance</a:t>
            </a:r>
          </a:p>
        </p:txBody>
      </p:sp>
      <p:pic>
        <p:nvPicPr>
          <p:cNvPr id="156" name="Graphic 74">
            <a:extLst>
              <a:ext uri="{FF2B5EF4-FFF2-40B4-BE49-F238E27FC236}">
                <a16:creationId xmlns:a16="http://schemas.microsoft.com/office/drawing/2014/main" id="{1EDA9EA6-DDC2-9A4E-8D20-7A6F381E41A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2063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TextBox 16">
            <a:extLst>
              <a:ext uri="{FF2B5EF4-FFF2-40B4-BE49-F238E27FC236}">
                <a16:creationId xmlns:a16="http://schemas.microsoft.com/office/drawing/2014/main" id="{99F37E01-C320-FF43-B348-FBD897FB9F1A}"/>
              </a:ext>
            </a:extLst>
          </p:cNvPr>
          <p:cNvSpPr txBox="1">
            <a:spLocks noChangeArrowheads="1"/>
          </p:cNvSpPr>
          <p:nvPr/>
        </p:nvSpPr>
        <p:spPr bwMode="auto">
          <a:xfrm>
            <a:off x="4456086"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X1 instance</a:t>
            </a:r>
          </a:p>
        </p:txBody>
      </p:sp>
      <p:pic>
        <p:nvPicPr>
          <p:cNvPr id="169" name="Graphic 168">
            <a:extLst>
              <a:ext uri="{FF2B5EF4-FFF2-40B4-BE49-F238E27FC236}">
                <a16:creationId xmlns:a16="http://schemas.microsoft.com/office/drawing/2014/main" id="{68D68252-75C8-9740-A79E-BE6203CEEBC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90053"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55B1C89F-1FC1-984D-8F75-EE001B7E144A}"/>
              </a:ext>
            </a:extLst>
          </p:cNvPr>
          <p:cNvSpPr txBox="1">
            <a:spLocks noChangeArrowheads="1"/>
          </p:cNvSpPr>
          <p:nvPr/>
        </p:nvSpPr>
        <p:spPr bwMode="auto">
          <a:xfrm>
            <a:off x="5522638"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80" name="TextBox 16">
            <a:extLst>
              <a:ext uri="{FF2B5EF4-FFF2-40B4-BE49-F238E27FC236}">
                <a16:creationId xmlns:a16="http://schemas.microsoft.com/office/drawing/2014/main" id="{23B92107-8F4F-304A-97ED-2D74AD09EA1D}"/>
              </a:ext>
            </a:extLst>
          </p:cNvPr>
          <p:cNvSpPr txBox="1">
            <a:spLocks noChangeArrowheads="1"/>
          </p:cNvSpPr>
          <p:nvPr/>
        </p:nvSpPr>
        <p:spPr bwMode="auto">
          <a:xfrm>
            <a:off x="6589009"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81" name="Graphic 180">
            <a:extLst>
              <a:ext uri="{FF2B5EF4-FFF2-40B4-BE49-F238E27FC236}">
                <a16:creationId xmlns:a16="http://schemas.microsoft.com/office/drawing/2014/main" id="{BD664D34-5C11-2545-B16A-9F1BE945FC9C}"/>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56620" y="5021718"/>
            <a:ext cx="457200" cy="457200"/>
          </a:xfrm>
          <a:prstGeom prst="rect">
            <a:avLst/>
          </a:prstGeom>
        </p:spPr>
      </p:pic>
      <p:pic>
        <p:nvPicPr>
          <p:cNvPr id="182" name="Graphic 104">
            <a:extLst>
              <a:ext uri="{FF2B5EF4-FFF2-40B4-BE49-F238E27FC236}">
                <a16:creationId xmlns:a16="http://schemas.microsoft.com/office/drawing/2014/main" id="{E699E0BF-6005-EF47-A10D-3A70DD0D7A8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6913395"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14E7F9C9-7855-67D5-5844-B24F4698051D}"/>
              </a:ext>
            </a:extLst>
          </p:cNvPr>
          <p:cNvSpPr txBox="1">
            <a:spLocks noChangeArrowheads="1"/>
          </p:cNvSpPr>
          <p:nvPr/>
        </p:nvSpPr>
        <p:spPr bwMode="auto">
          <a:xfrm>
            <a:off x="3388241" y="54647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X1e instance</a:t>
            </a:r>
          </a:p>
        </p:txBody>
      </p:sp>
      <p:pic>
        <p:nvPicPr>
          <p:cNvPr id="5" name="Graphic 94">
            <a:extLst>
              <a:ext uri="{FF2B5EF4-FFF2-40B4-BE49-F238E27FC236}">
                <a16:creationId xmlns:a16="http://schemas.microsoft.com/office/drawing/2014/main" id="{1AB2BD6F-A5C7-67A6-4665-572A20FFFD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3711903" y="5021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D610F0FF-AFB1-602C-22B2-9E43ABAD1F12}"/>
              </a:ext>
            </a:extLst>
          </p:cNvPr>
          <p:cNvSpPr txBox="1">
            <a:spLocks noChangeArrowheads="1"/>
          </p:cNvSpPr>
          <p:nvPr/>
        </p:nvSpPr>
        <p:spPr bwMode="auto">
          <a:xfrm>
            <a:off x="8713220"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X2idn instance</a:t>
            </a:r>
          </a:p>
        </p:txBody>
      </p:sp>
      <p:pic>
        <p:nvPicPr>
          <p:cNvPr id="7" name="Graphic 6">
            <a:extLst>
              <a:ext uri="{FF2B5EF4-FFF2-40B4-BE49-F238E27FC236}">
                <a16:creationId xmlns:a16="http://schemas.microsoft.com/office/drawing/2014/main" id="{9390DB0E-2FE6-3ABF-6B7A-2AC11433136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047116"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2D3187D9-9D78-E79B-361B-F87B3ED63920}"/>
              </a:ext>
            </a:extLst>
          </p:cNvPr>
          <p:cNvSpPr txBox="1">
            <a:spLocks noChangeArrowheads="1"/>
          </p:cNvSpPr>
          <p:nvPr/>
        </p:nvSpPr>
        <p:spPr bwMode="auto">
          <a:xfrm>
            <a:off x="9787723"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X2iedn instance</a:t>
            </a:r>
          </a:p>
        </p:txBody>
      </p:sp>
      <p:pic>
        <p:nvPicPr>
          <p:cNvPr id="9" name="Graphic 8">
            <a:extLst>
              <a:ext uri="{FF2B5EF4-FFF2-40B4-BE49-F238E27FC236}">
                <a16:creationId xmlns:a16="http://schemas.microsoft.com/office/drawing/2014/main" id="{AB3B07D0-B262-80A7-2D60-C66C5F0029DC}"/>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1011495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a:extLst>
              <a:ext uri="{FF2B5EF4-FFF2-40B4-BE49-F238E27FC236}">
                <a16:creationId xmlns:a16="http://schemas.microsoft.com/office/drawing/2014/main" id="{57F521E7-50FF-17D6-7893-F8CEFF5B168B}"/>
              </a:ext>
            </a:extLst>
          </p:cNvPr>
          <p:cNvSpPr txBox="1">
            <a:spLocks noChangeArrowheads="1"/>
          </p:cNvSpPr>
          <p:nvPr/>
        </p:nvSpPr>
        <p:spPr bwMode="auto">
          <a:xfrm>
            <a:off x="2324101" y="546789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X2iezn instance</a:t>
            </a:r>
          </a:p>
        </p:txBody>
      </p:sp>
      <p:pic>
        <p:nvPicPr>
          <p:cNvPr id="11" name="Graphic 10">
            <a:extLst>
              <a:ext uri="{FF2B5EF4-FFF2-40B4-BE49-F238E27FC236}">
                <a16:creationId xmlns:a16="http://schemas.microsoft.com/office/drawing/2014/main" id="{387A3375-C4AA-5503-5D32-D86248418F83}"/>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2652714" y="5021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08">
            <a:extLst>
              <a:ext uri="{FF2B5EF4-FFF2-40B4-BE49-F238E27FC236}">
                <a16:creationId xmlns:a16="http://schemas.microsoft.com/office/drawing/2014/main" id="{A03F85BB-B8ED-7D8A-E497-1DFDA925DE0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585117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6">
            <a:extLst>
              <a:ext uri="{FF2B5EF4-FFF2-40B4-BE49-F238E27FC236}">
                <a16:creationId xmlns:a16="http://schemas.microsoft.com/office/drawing/2014/main" id="{41C65173-A3E3-01B7-ACA7-7964D5AF32B7}"/>
              </a:ext>
            </a:extLst>
          </p:cNvPr>
          <p:cNvSpPr txBox="1">
            <a:spLocks noChangeArrowheads="1"/>
          </p:cNvSpPr>
          <p:nvPr/>
        </p:nvSpPr>
        <p:spPr bwMode="auto">
          <a:xfrm>
            <a:off x="5517488"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R5n instance</a:t>
            </a:r>
          </a:p>
        </p:txBody>
      </p:sp>
      <p:pic>
        <p:nvPicPr>
          <p:cNvPr id="14" name="Graphic 13">
            <a:extLst>
              <a:ext uri="{FF2B5EF4-FFF2-40B4-BE49-F238E27FC236}">
                <a16:creationId xmlns:a16="http://schemas.microsoft.com/office/drawing/2014/main" id="{C0DD92F3-99AA-B01F-D41B-0A276E23EB62}"/>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6913735" y="3954766"/>
            <a:ext cx="457200" cy="457200"/>
          </a:xfrm>
          <a:prstGeom prst="rect">
            <a:avLst/>
          </a:prstGeom>
        </p:spPr>
      </p:pic>
      <p:sp>
        <p:nvSpPr>
          <p:cNvPr id="17" name="TextBox 16">
            <a:extLst>
              <a:ext uri="{FF2B5EF4-FFF2-40B4-BE49-F238E27FC236}">
                <a16:creationId xmlns:a16="http://schemas.microsoft.com/office/drawing/2014/main" id="{6D67A2E7-236F-7916-FBE7-2DFF42351F9F}"/>
              </a:ext>
            </a:extLst>
          </p:cNvPr>
          <p:cNvSpPr txBox="1">
            <a:spLocks noChangeArrowheads="1"/>
          </p:cNvSpPr>
          <p:nvPr/>
        </p:nvSpPr>
        <p:spPr bwMode="auto">
          <a:xfrm>
            <a:off x="6580306"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R4 instance</a:t>
            </a:r>
          </a:p>
        </p:txBody>
      </p:sp>
      <p:sp>
        <p:nvSpPr>
          <p:cNvPr id="18" name="TextBox 16">
            <a:extLst>
              <a:ext uri="{FF2B5EF4-FFF2-40B4-BE49-F238E27FC236}">
                <a16:creationId xmlns:a16="http://schemas.microsoft.com/office/drawing/2014/main" id="{50B9B0AE-2FCF-CB41-E185-D7A7ACE48CDA}"/>
              </a:ext>
            </a:extLst>
          </p:cNvPr>
          <p:cNvSpPr txBox="1">
            <a:spLocks noChangeArrowheads="1"/>
          </p:cNvSpPr>
          <p:nvPr/>
        </p:nvSpPr>
        <p:spPr bwMode="auto">
          <a:xfrm>
            <a:off x="7656679"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X2gd instance</a:t>
            </a:r>
          </a:p>
        </p:txBody>
      </p:sp>
      <p:pic>
        <p:nvPicPr>
          <p:cNvPr id="19" name="Graphic 18">
            <a:extLst>
              <a:ext uri="{FF2B5EF4-FFF2-40B4-BE49-F238E27FC236}">
                <a16:creationId xmlns:a16="http://schemas.microsoft.com/office/drawing/2014/main" id="{D0299436-77F0-ECCA-5901-CF776B061E42}"/>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161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6">
            <a:extLst>
              <a:ext uri="{FF2B5EF4-FFF2-40B4-BE49-F238E27FC236}">
                <a16:creationId xmlns:a16="http://schemas.microsoft.com/office/drawing/2014/main" id="{C56D165E-CAD6-CC9E-A6A8-F6364AA1C191}"/>
              </a:ext>
            </a:extLst>
          </p:cNvPr>
          <p:cNvSpPr txBox="1">
            <a:spLocks noChangeArrowheads="1"/>
          </p:cNvSpPr>
          <p:nvPr/>
        </p:nvSpPr>
        <p:spPr bwMode="auto">
          <a:xfrm>
            <a:off x="3388541" y="441004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R5gd instance</a:t>
            </a:r>
          </a:p>
        </p:txBody>
      </p:sp>
      <p:pic>
        <p:nvPicPr>
          <p:cNvPr id="23" name="Graphic 46">
            <a:extLst>
              <a:ext uri="{FF2B5EF4-FFF2-40B4-BE49-F238E27FC236}">
                <a16:creationId xmlns:a16="http://schemas.microsoft.com/office/drawing/2014/main" id="{66977351-C238-CA42-DFB6-8F4987C4354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3716959" y="3953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08">
            <a:extLst>
              <a:ext uri="{FF2B5EF4-FFF2-40B4-BE49-F238E27FC236}">
                <a16:creationId xmlns:a16="http://schemas.microsoft.com/office/drawing/2014/main" id="{2A3D4C5E-EADB-0574-0355-B68BAB7BFBD5}"/>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2650625" y="39520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27953505-6D94-8D1F-470E-89AD70554C42}"/>
              </a:ext>
            </a:extLst>
          </p:cNvPr>
          <p:cNvSpPr txBox="1">
            <a:spLocks noChangeArrowheads="1"/>
          </p:cNvSpPr>
          <p:nvPr/>
        </p:nvSpPr>
        <p:spPr bwMode="auto">
          <a:xfrm>
            <a:off x="2325723" y="440920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R5ad instance</a:t>
            </a:r>
          </a:p>
        </p:txBody>
      </p:sp>
      <p:pic>
        <p:nvPicPr>
          <p:cNvPr id="26" name="Graphic 108">
            <a:extLst>
              <a:ext uri="{FF2B5EF4-FFF2-40B4-BE49-F238E27FC236}">
                <a16:creationId xmlns:a16="http://schemas.microsoft.com/office/drawing/2014/main" id="{DFE2162E-05B9-EFC9-E57E-3870AD067E3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4783295" y="39520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6">
            <a:extLst>
              <a:ext uri="{FF2B5EF4-FFF2-40B4-BE49-F238E27FC236}">
                <a16:creationId xmlns:a16="http://schemas.microsoft.com/office/drawing/2014/main" id="{265D59E1-DC7F-AC65-C19A-F689A0AC2ED6}"/>
              </a:ext>
            </a:extLst>
          </p:cNvPr>
          <p:cNvSpPr txBox="1">
            <a:spLocks noChangeArrowheads="1"/>
          </p:cNvSpPr>
          <p:nvPr/>
        </p:nvSpPr>
        <p:spPr bwMode="auto">
          <a:xfrm>
            <a:off x="4456414" y="440920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R5b instance</a:t>
            </a:r>
          </a:p>
        </p:txBody>
      </p:sp>
      <p:sp>
        <p:nvSpPr>
          <p:cNvPr id="36" name="TextBox 16">
            <a:extLst>
              <a:ext uri="{FF2B5EF4-FFF2-40B4-BE49-F238E27FC236}">
                <a16:creationId xmlns:a16="http://schemas.microsoft.com/office/drawing/2014/main" id="{05EFFFB7-E755-DBC2-0054-B1CA2CC46C59}"/>
              </a:ext>
            </a:extLst>
          </p:cNvPr>
          <p:cNvSpPr txBox="1">
            <a:spLocks noChangeArrowheads="1"/>
          </p:cNvSpPr>
          <p:nvPr/>
        </p:nvSpPr>
        <p:spPr bwMode="auto">
          <a:xfrm>
            <a:off x="6585757"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R6g instance</a:t>
            </a:r>
          </a:p>
        </p:txBody>
      </p:sp>
      <p:pic>
        <p:nvPicPr>
          <p:cNvPr id="37" name="Graphic 74">
            <a:extLst>
              <a:ext uri="{FF2B5EF4-FFF2-40B4-BE49-F238E27FC236}">
                <a16:creationId xmlns:a16="http://schemas.microsoft.com/office/drawing/2014/main" id="{FAD377D4-7028-5DE8-2C66-DF97BFB58B6B}"/>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5956"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56">
            <a:extLst>
              <a:ext uri="{FF2B5EF4-FFF2-40B4-BE49-F238E27FC236}">
                <a16:creationId xmlns:a16="http://schemas.microsoft.com/office/drawing/2014/main" id="{4F746199-0141-57A9-42AA-00454E3DC296}"/>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904862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6">
            <a:extLst>
              <a:ext uri="{FF2B5EF4-FFF2-40B4-BE49-F238E27FC236}">
                <a16:creationId xmlns:a16="http://schemas.microsoft.com/office/drawing/2014/main" id="{6E53C2B3-0A94-7012-9116-FE23DE5B91A5}"/>
              </a:ext>
            </a:extLst>
          </p:cNvPr>
          <p:cNvSpPr txBox="1">
            <a:spLocks noChangeArrowheads="1"/>
          </p:cNvSpPr>
          <p:nvPr/>
        </p:nvSpPr>
        <p:spPr bwMode="auto">
          <a:xfrm>
            <a:off x="8719888"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 instance</a:t>
            </a:r>
          </a:p>
        </p:txBody>
      </p:sp>
      <p:sp>
        <p:nvSpPr>
          <p:cNvPr id="40" name="TextBox 16">
            <a:extLst>
              <a:ext uri="{FF2B5EF4-FFF2-40B4-BE49-F238E27FC236}">
                <a16:creationId xmlns:a16="http://schemas.microsoft.com/office/drawing/2014/main" id="{8F4CFA63-4962-2192-28FD-269A87657038}"/>
              </a:ext>
            </a:extLst>
          </p:cNvPr>
          <p:cNvSpPr txBox="1">
            <a:spLocks noChangeArrowheads="1"/>
          </p:cNvSpPr>
          <p:nvPr/>
        </p:nvSpPr>
        <p:spPr bwMode="auto">
          <a:xfrm>
            <a:off x="9787387"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R5a instance</a:t>
            </a:r>
          </a:p>
        </p:txBody>
      </p:sp>
      <p:pic>
        <p:nvPicPr>
          <p:cNvPr id="41" name="Graphic 83">
            <a:extLst>
              <a:ext uri="{FF2B5EF4-FFF2-40B4-BE49-F238E27FC236}">
                <a16:creationId xmlns:a16="http://schemas.microsoft.com/office/drawing/2014/main" id="{10431C2E-10EB-1F46-DBFF-BFEC3576A28D}"/>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1011495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CF577BE1-DD8C-4A94-7FA2-09AD379AF084}"/>
              </a:ext>
            </a:extLst>
          </p:cNvPr>
          <p:cNvSpPr txBox="1">
            <a:spLocks noChangeArrowheads="1"/>
          </p:cNvSpPr>
          <p:nvPr/>
        </p:nvSpPr>
        <p:spPr bwMode="auto">
          <a:xfrm>
            <a:off x="7646028"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R6i instance</a:t>
            </a:r>
          </a:p>
        </p:txBody>
      </p:sp>
      <p:pic>
        <p:nvPicPr>
          <p:cNvPr id="43" name="Graphic 74">
            <a:extLst>
              <a:ext uri="{FF2B5EF4-FFF2-40B4-BE49-F238E27FC236}">
                <a16:creationId xmlns:a16="http://schemas.microsoft.com/office/drawing/2014/main" id="{63559FAF-E6BF-6FB0-C1AC-A354A0BA0F1B}"/>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798229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087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5/14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68" name="TextBox 16">
            <a:extLst>
              <a:ext uri="{FF2B5EF4-FFF2-40B4-BE49-F238E27FC236}">
                <a16:creationId xmlns:a16="http://schemas.microsoft.com/office/drawing/2014/main" id="{0BC022B0-7F5C-0A4B-88CF-92A98B98C94A}"/>
              </a:ext>
            </a:extLst>
          </p:cNvPr>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P4 instance</a:t>
            </a:r>
          </a:p>
        </p:txBody>
      </p:sp>
      <p:pic>
        <p:nvPicPr>
          <p:cNvPr id="169" name="Graphic 168">
            <a:extLst>
              <a:ext uri="{FF2B5EF4-FFF2-40B4-BE49-F238E27FC236}">
                <a16:creationId xmlns:a16="http://schemas.microsoft.com/office/drawing/2014/main" id="{4E581B68-FCC1-4C4F-861C-416462066D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56">
            <a:extLst>
              <a:ext uri="{FF2B5EF4-FFF2-40B4-BE49-F238E27FC236}">
                <a16:creationId xmlns:a16="http://schemas.microsoft.com/office/drawing/2014/main" id="{A39BB23F-6437-7B48-A39D-7D84D7B9615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854573"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Graphic 58">
            <a:extLst>
              <a:ext uri="{FF2B5EF4-FFF2-40B4-BE49-F238E27FC236}">
                <a16:creationId xmlns:a16="http://schemas.microsoft.com/office/drawing/2014/main" id="{DEBC4E5A-FB0B-624E-9C97-76C5F12674D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20907"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TextBox 16">
            <a:extLst>
              <a:ext uri="{FF2B5EF4-FFF2-40B4-BE49-F238E27FC236}">
                <a16:creationId xmlns:a16="http://schemas.microsoft.com/office/drawing/2014/main" id="{F1FCD233-9B28-174E-8C0C-FC6F3C354738}"/>
              </a:ext>
            </a:extLst>
          </p:cNvPr>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P4d instance</a:t>
            </a:r>
          </a:p>
        </p:txBody>
      </p:sp>
      <p:sp>
        <p:nvSpPr>
          <p:cNvPr id="173" name="TextBox 16">
            <a:extLst>
              <a:ext uri="{FF2B5EF4-FFF2-40B4-BE49-F238E27FC236}">
                <a16:creationId xmlns:a16="http://schemas.microsoft.com/office/drawing/2014/main" id="{17595608-40A1-CC48-92D4-8B56EE76A468}"/>
              </a:ext>
            </a:extLst>
          </p:cNvPr>
          <p:cNvSpPr txBox="1">
            <a:spLocks noChangeArrowheads="1"/>
          </p:cNvSpPr>
          <p:nvPr/>
        </p:nvSpPr>
        <p:spPr bwMode="auto">
          <a:xfrm>
            <a:off x="5521913"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P3 instance</a:t>
            </a:r>
          </a:p>
        </p:txBody>
      </p:sp>
      <p:sp>
        <p:nvSpPr>
          <p:cNvPr id="174" name="TextBox 16">
            <a:extLst>
              <a:ext uri="{FF2B5EF4-FFF2-40B4-BE49-F238E27FC236}">
                <a16:creationId xmlns:a16="http://schemas.microsoft.com/office/drawing/2014/main" id="{40EDEA9F-8682-F640-A5B7-6345BFC12825}"/>
              </a:ext>
            </a:extLst>
          </p:cNvPr>
          <p:cNvSpPr txBox="1">
            <a:spLocks noChangeArrowheads="1"/>
          </p:cNvSpPr>
          <p:nvPr/>
        </p:nvSpPr>
        <p:spPr bwMode="auto">
          <a:xfrm>
            <a:off x="6589525"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P3dn instance</a:t>
            </a:r>
          </a:p>
        </p:txBody>
      </p:sp>
      <p:sp>
        <p:nvSpPr>
          <p:cNvPr id="175" name="TextBox 16">
            <a:extLst>
              <a:ext uri="{FF2B5EF4-FFF2-40B4-BE49-F238E27FC236}">
                <a16:creationId xmlns:a16="http://schemas.microsoft.com/office/drawing/2014/main" id="{281B3D7C-4AA4-EC43-B229-02481855FB9C}"/>
              </a:ext>
            </a:extLst>
          </p:cNvPr>
          <p:cNvSpPr txBox="1">
            <a:spLocks noChangeArrowheads="1"/>
          </p:cNvSpPr>
          <p:nvPr/>
        </p:nvSpPr>
        <p:spPr bwMode="auto">
          <a:xfrm>
            <a:off x="7657137"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P2 instance</a:t>
            </a:r>
          </a:p>
        </p:txBody>
      </p:sp>
      <p:pic>
        <p:nvPicPr>
          <p:cNvPr id="176" name="Graphic 83">
            <a:extLst>
              <a:ext uri="{FF2B5EF4-FFF2-40B4-BE49-F238E27FC236}">
                <a16:creationId xmlns:a16="http://schemas.microsoft.com/office/drawing/2014/main" id="{2E013F1C-C726-484A-AFDA-81643CC77F4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987241"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Graphic 46">
            <a:extLst>
              <a:ext uri="{FF2B5EF4-FFF2-40B4-BE49-F238E27FC236}">
                <a16:creationId xmlns:a16="http://schemas.microsoft.com/office/drawing/2014/main" id="{8D8C9340-442D-5E4F-AECB-0788134341F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0634"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Accelerated-computing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210" name="TextBox 16">
            <a:extLst>
              <a:ext uri="{FF2B5EF4-FFF2-40B4-BE49-F238E27FC236}">
                <a16:creationId xmlns:a16="http://schemas.microsoft.com/office/drawing/2014/main" id="{3C871448-85A0-CB4E-A9C9-C3EEA17DCAEB}"/>
              </a:ext>
            </a:extLst>
          </p:cNvPr>
          <p:cNvSpPr txBox="1">
            <a:spLocks noChangeArrowheads="1"/>
          </p:cNvSpPr>
          <p:nvPr/>
        </p:nvSpPr>
        <p:spPr bwMode="auto">
          <a:xfrm>
            <a:off x="8720615"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DL1 instance</a:t>
            </a:r>
          </a:p>
        </p:txBody>
      </p:sp>
      <p:pic>
        <p:nvPicPr>
          <p:cNvPr id="211" name="Graphic 83">
            <a:extLst>
              <a:ext uri="{FF2B5EF4-FFF2-40B4-BE49-F238E27FC236}">
                <a16:creationId xmlns:a16="http://schemas.microsoft.com/office/drawing/2014/main" id="{9960B0C8-C293-F742-B83F-39D24A9ABC7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53575"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a:extLst>
              <a:ext uri="{FF2B5EF4-FFF2-40B4-BE49-F238E27FC236}">
                <a16:creationId xmlns:a16="http://schemas.microsoft.com/office/drawing/2014/main" id="{4973B8D3-9B5B-A047-A3B4-F2D779FB5763}"/>
              </a:ext>
            </a:extLst>
          </p:cNvPr>
          <p:cNvSpPr txBox="1">
            <a:spLocks noChangeArrowheads="1"/>
          </p:cNvSpPr>
          <p:nvPr/>
        </p:nvSpPr>
        <p:spPr bwMode="auto">
          <a:xfrm>
            <a:off x="9781587"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Trn1 instance</a:t>
            </a:r>
          </a:p>
        </p:txBody>
      </p:sp>
      <p:pic>
        <p:nvPicPr>
          <p:cNvPr id="213" name="Graphic 83">
            <a:extLst>
              <a:ext uri="{FF2B5EF4-FFF2-40B4-BE49-F238E27FC236}">
                <a16:creationId xmlns:a16="http://schemas.microsoft.com/office/drawing/2014/main" id="{58A2852C-B8C5-114F-9E4D-D53C6C37A87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9909"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FED5838B-416E-3621-D7DE-C0F868360B1A}"/>
              </a:ext>
            </a:extLst>
          </p:cNvPr>
          <p:cNvSpPr txBox="1">
            <a:spLocks noChangeArrowheads="1"/>
          </p:cNvSpPr>
          <p:nvPr/>
        </p:nvSpPr>
        <p:spPr bwMode="auto">
          <a:xfrm>
            <a:off x="4453972"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P4de instance</a:t>
            </a:r>
          </a:p>
        </p:txBody>
      </p:sp>
      <p:pic>
        <p:nvPicPr>
          <p:cNvPr id="3" name="Graphic 46">
            <a:extLst>
              <a:ext uri="{FF2B5EF4-FFF2-40B4-BE49-F238E27FC236}">
                <a16:creationId xmlns:a16="http://schemas.microsoft.com/office/drawing/2014/main" id="{87590963-0FA0-88F8-C63C-A200A2B916B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8802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97CF5F5E-865B-C76D-C6A8-7867E0CDB63E}"/>
              </a:ext>
            </a:extLst>
          </p:cNvPr>
          <p:cNvSpPr txBox="1">
            <a:spLocks noChangeArrowheads="1"/>
          </p:cNvSpPr>
          <p:nvPr/>
        </p:nvSpPr>
        <p:spPr bwMode="auto">
          <a:xfrm>
            <a:off x="2305764" y="5478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VT1 instance</a:t>
            </a:r>
          </a:p>
        </p:txBody>
      </p:sp>
      <p:pic>
        <p:nvPicPr>
          <p:cNvPr id="7" name="Graphic 46">
            <a:extLst>
              <a:ext uri="{FF2B5EF4-FFF2-40B4-BE49-F238E27FC236}">
                <a16:creationId xmlns:a16="http://schemas.microsoft.com/office/drawing/2014/main" id="{6FA8B81E-E0F0-719E-E75B-EBBCBEBB8B61}"/>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49127" y="5021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a:extLst>
              <a:ext uri="{FF2B5EF4-FFF2-40B4-BE49-F238E27FC236}">
                <a16:creationId xmlns:a16="http://schemas.microsoft.com/office/drawing/2014/main" id="{F51FB3AD-2FD4-4E88-9413-D378FD159BAA}"/>
              </a:ext>
            </a:extLst>
          </p:cNvPr>
          <p:cNvSpPr txBox="1">
            <a:spLocks noChangeArrowheads="1"/>
          </p:cNvSpPr>
          <p:nvPr/>
        </p:nvSpPr>
        <p:spPr bwMode="auto">
          <a:xfrm>
            <a:off x="3376729" y="441423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Inf1 instance</a:t>
            </a:r>
          </a:p>
        </p:txBody>
      </p:sp>
      <p:pic>
        <p:nvPicPr>
          <p:cNvPr id="11" name="Graphic 108">
            <a:extLst>
              <a:ext uri="{FF2B5EF4-FFF2-40B4-BE49-F238E27FC236}">
                <a16:creationId xmlns:a16="http://schemas.microsoft.com/office/drawing/2014/main" id="{AB487C19-9DC2-6205-0C6A-A057C551BE27}"/>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6916019"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6">
            <a:extLst>
              <a:ext uri="{FF2B5EF4-FFF2-40B4-BE49-F238E27FC236}">
                <a16:creationId xmlns:a16="http://schemas.microsoft.com/office/drawing/2014/main" id="{0A6A676E-770C-18F8-8C23-D4DA7575EDFA}"/>
              </a:ext>
            </a:extLst>
          </p:cNvPr>
          <p:cNvSpPr txBox="1">
            <a:spLocks noChangeArrowheads="1"/>
          </p:cNvSpPr>
          <p:nvPr/>
        </p:nvSpPr>
        <p:spPr bwMode="auto">
          <a:xfrm>
            <a:off x="6587492"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13" name="Graphic 108">
            <a:extLst>
              <a:ext uri="{FF2B5EF4-FFF2-40B4-BE49-F238E27FC236}">
                <a16:creationId xmlns:a16="http://schemas.microsoft.com/office/drawing/2014/main" id="{492FB00E-AF5F-E3B5-24E5-E54D44907D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83405"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6">
            <a:extLst>
              <a:ext uri="{FF2B5EF4-FFF2-40B4-BE49-F238E27FC236}">
                <a16:creationId xmlns:a16="http://schemas.microsoft.com/office/drawing/2014/main" id="{CA97D66E-3395-9D0A-4C9F-4731939A92C2}"/>
              </a:ext>
            </a:extLst>
          </p:cNvPr>
          <p:cNvSpPr txBox="1">
            <a:spLocks noChangeArrowheads="1"/>
          </p:cNvSpPr>
          <p:nvPr/>
        </p:nvSpPr>
        <p:spPr bwMode="auto">
          <a:xfrm>
            <a:off x="7666072"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G4ad instance</a:t>
            </a:r>
          </a:p>
        </p:txBody>
      </p:sp>
      <p:sp>
        <p:nvSpPr>
          <p:cNvPr id="15" name="TextBox 16">
            <a:extLst>
              <a:ext uri="{FF2B5EF4-FFF2-40B4-BE49-F238E27FC236}">
                <a16:creationId xmlns:a16="http://schemas.microsoft.com/office/drawing/2014/main" id="{5A43AFDC-6138-1709-A6B6-0AD5D69C8ACD}"/>
              </a:ext>
            </a:extLst>
          </p:cNvPr>
          <p:cNvSpPr txBox="1">
            <a:spLocks noChangeArrowheads="1"/>
          </p:cNvSpPr>
          <p:nvPr/>
        </p:nvSpPr>
        <p:spPr bwMode="auto">
          <a:xfrm>
            <a:off x="8715014"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G3 instance</a:t>
            </a:r>
          </a:p>
        </p:txBody>
      </p:sp>
      <p:pic>
        <p:nvPicPr>
          <p:cNvPr id="16" name="Graphic 74">
            <a:extLst>
              <a:ext uri="{FF2B5EF4-FFF2-40B4-BE49-F238E27FC236}">
                <a16:creationId xmlns:a16="http://schemas.microsoft.com/office/drawing/2014/main" id="{D692C12D-72CB-57CB-143C-B5CB60AD8FA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050791"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C4038346-32A0-0D0F-B43F-88F8711358F0}"/>
              </a:ext>
            </a:extLst>
          </p:cNvPr>
          <p:cNvSpPr txBox="1">
            <a:spLocks noChangeArrowheads="1"/>
          </p:cNvSpPr>
          <p:nvPr/>
        </p:nvSpPr>
        <p:spPr bwMode="auto">
          <a:xfrm>
            <a:off x="9782290"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F1 instance</a:t>
            </a:r>
          </a:p>
        </p:txBody>
      </p:sp>
      <p:pic>
        <p:nvPicPr>
          <p:cNvPr id="18" name="Graphic 46">
            <a:extLst>
              <a:ext uri="{FF2B5EF4-FFF2-40B4-BE49-F238E27FC236}">
                <a16:creationId xmlns:a16="http://schemas.microsoft.com/office/drawing/2014/main" id="{2C523741-191D-9266-A399-B286AA063A0C}"/>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1011817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08">
            <a:extLst>
              <a:ext uri="{FF2B5EF4-FFF2-40B4-BE49-F238E27FC236}">
                <a16:creationId xmlns:a16="http://schemas.microsoft.com/office/drawing/2014/main" id="{B4528149-80D7-7485-C3EB-9FFE80D7BF5D}"/>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78124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6">
            <a:extLst>
              <a:ext uri="{FF2B5EF4-FFF2-40B4-BE49-F238E27FC236}">
                <a16:creationId xmlns:a16="http://schemas.microsoft.com/office/drawing/2014/main" id="{9DD92B7B-FE19-D11B-1BB6-77E6AAD46E72}"/>
              </a:ext>
            </a:extLst>
          </p:cNvPr>
          <p:cNvSpPr txBox="1">
            <a:spLocks noChangeArrowheads="1"/>
          </p:cNvSpPr>
          <p:nvPr/>
        </p:nvSpPr>
        <p:spPr bwMode="auto">
          <a:xfrm>
            <a:off x="4448492"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G5 instance</a:t>
            </a:r>
          </a:p>
        </p:txBody>
      </p:sp>
      <p:pic>
        <p:nvPicPr>
          <p:cNvPr id="21" name="Graphic 108">
            <a:extLst>
              <a:ext uri="{FF2B5EF4-FFF2-40B4-BE49-F238E27FC236}">
                <a16:creationId xmlns:a16="http://schemas.microsoft.com/office/drawing/2014/main" id="{71AC7436-7D15-584D-053A-DFDD1F3E3B27}"/>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848633"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00FA3553-9CD0-ACDF-7CA6-A590C0441204}"/>
              </a:ext>
            </a:extLst>
          </p:cNvPr>
          <p:cNvSpPr txBox="1">
            <a:spLocks noChangeArrowheads="1"/>
          </p:cNvSpPr>
          <p:nvPr/>
        </p:nvSpPr>
        <p:spPr bwMode="auto">
          <a:xfrm>
            <a:off x="5527072"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G5g instance</a:t>
            </a:r>
          </a:p>
        </p:txBody>
      </p:sp>
      <p:pic>
        <p:nvPicPr>
          <p:cNvPr id="23" name="Graphic 108">
            <a:extLst>
              <a:ext uri="{FF2B5EF4-FFF2-40B4-BE49-F238E27FC236}">
                <a16:creationId xmlns:a16="http://schemas.microsoft.com/office/drawing/2014/main" id="{FBD6F182-7418-2571-AD05-B8947BE5908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371386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6">
            <a:extLst>
              <a:ext uri="{FF2B5EF4-FFF2-40B4-BE49-F238E27FC236}">
                <a16:creationId xmlns:a16="http://schemas.microsoft.com/office/drawing/2014/main" id="{48AE6E74-58C1-867A-633C-52143C0E9B70}"/>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Inf2 instance</a:t>
            </a:r>
          </a:p>
        </p:txBody>
      </p:sp>
      <p:pic>
        <p:nvPicPr>
          <p:cNvPr id="27" name="Graphic 104">
            <a:extLst>
              <a:ext uri="{FF2B5EF4-FFF2-40B4-BE49-F238E27FC236}">
                <a16:creationId xmlns:a16="http://schemas.microsoft.com/office/drawing/2014/main" id="{617F3C4F-4BFC-45FD-24AC-AFFAFE9BA590}"/>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264895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01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6/14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59</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Storage-optimized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68" name="TextBox 16">
            <a:extLst>
              <a:ext uri="{FF2B5EF4-FFF2-40B4-BE49-F238E27FC236}">
                <a16:creationId xmlns:a16="http://schemas.microsoft.com/office/drawing/2014/main" id="{A9195C52-2FFB-B848-9ABE-BDB2C02B4D4A}"/>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9" name="Graphic 104">
            <a:extLst>
              <a:ext uri="{FF2B5EF4-FFF2-40B4-BE49-F238E27FC236}">
                <a16:creationId xmlns:a16="http://schemas.microsoft.com/office/drawing/2014/main" id="{1B985C8D-A268-794F-8FAC-836AE63B213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4895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a:extLst>
              <a:ext uri="{FF2B5EF4-FFF2-40B4-BE49-F238E27FC236}">
                <a16:creationId xmlns:a16="http://schemas.microsoft.com/office/drawing/2014/main" id="{7FDC2160-9176-644B-9488-1AD752B8A807}"/>
              </a:ext>
            </a:extLst>
          </p:cNvPr>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H1 instance</a:t>
            </a:r>
          </a:p>
        </p:txBody>
      </p:sp>
      <p:pic>
        <p:nvPicPr>
          <p:cNvPr id="71" name="Graphic 104">
            <a:extLst>
              <a:ext uri="{FF2B5EF4-FFF2-40B4-BE49-F238E27FC236}">
                <a16:creationId xmlns:a16="http://schemas.microsoft.com/office/drawing/2014/main" id="{044DB5E6-AFD6-BB4F-B957-88B80C66FA1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1532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a:extLst>
              <a:ext uri="{FF2B5EF4-FFF2-40B4-BE49-F238E27FC236}">
                <a16:creationId xmlns:a16="http://schemas.microsoft.com/office/drawing/2014/main" id="{AA4233C3-FC0C-B145-AAC3-7F3CCD589D0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774037" y="39510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737A4A1F-F9A4-324D-97E9-003D469D1017}"/>
              </a:ext>
            </a:extLst>
          </p:cNvPr>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DB instance</a:t>
            </a:r>
          </a:p>
        </p:txBody>
      </p:sp>
      <p:pic>
        <p:nvPicPr>
          <p:cNvPr id="29" name="Graphic 28">
            <a:extLst>
              <a:ext uri="{FF2B5EF4-FFF2-40B4-BE49-F238E27FC236}">
                <a16:creationId xmlns:a16="http://schemas.microsoft.com/office/drawing/2014/main" id="{B674C86C-D714-BC86-62E4-698312437DD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0628" y="2873705"/>
            <a:ext cx="457200" cy="457200"/>
          </a:xfrm>
          <a:prstGeom prst="rect">
            <a:avLst/>
          </a:prstGeom>
        </p:spPr>
      </p:pic>
      <p:sp>
        <p:nvSpPr>
          <p:cNvPr id="30" name="TextBox 16">
            <a:extLst>
              <a:ext uri="{FF2B5EF4-FFF2-40B4-BE49-F238E27FC236}">
                <a16:creationId xmlns:a16="http://schemas.microsoft.com/office/drawing/2014/main" id="{53BCAB71-E1BB-58E3-1D22-4159B1BF747B}"/>
              </a:ext>
            </a:extLst>
          </p:cNvPr>
          <p:cNvSpPr txBox="1">
            <a:spLocks noChangeArrowheads="1"/>
          </p:cNvSpPr>
          <p:nvPr/>
        </p:nvSpPr>
        <p:spPr bwMode="auto">
          <a:xfrm>
            <a:off x="551718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I3 instance</a:t>
            </a:r>
          </a:p>
        </p:txBody>
      </p:sp>
      <p:sp>
        <p:nvSpPr>
          <p:cNvPr id="32" name="TextBox 16">
            <a:extLst>
              <a:ext uri="{FF2B5EF4-FFF2-40B4-BE49-F238E27FC236}">
                <a16:creationId xmlns:a16="http://schemas.microsoft.com/office/drawing/2014/main" id="{3229B7F2-B2ED-7EFD-1830-9AF720BDA1B0}"/>
              </a:ext>
            </a:extLst>
          </p:cNvPr>
          <p:cNvSpPr txBox="1">
            <a:spLocks noChangeArrowheads="1"/>
          </p:cNvSpPr>
          <p:nvPr/>
        </p:nvSpPr>
        <p:spPr bwMode="auto">
          <a:xfrm>
            <a:off x="658355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I3en instance</a:t>
            </a:r>
          </a:p>
        </p:txBody>
      </p:sp>
      <p:sp>
        <p:nvSpPr>
          <p:cNvPr id="36" name="TextBox 16">
            <a:extLst>
              <a:ext uri="{FF2B5EF4-FFF2-40B4-BE49-F238E27FC236}">
                <a16:creationId xmlns:a16="http://schemas.microsoft.com/office/drawing/2014/main" id="{52271E82-EBFB-8A57-9211-24B293B8AA73}"/>
              </a:ext>
            </a:extLst>
          </p:cNvPr>
          <p:cNvSpPr txBox="1">
            <a:spLocks noChangeArrowheads="1"/>
          </p:cNvSpPr>
          <p:nvPr/>
        </p:nvSpPr>
        <p:spPr bwMode="auto">
          <a:xfrm>
            <a:off x="8710902"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D2 instance</a:t>
            </a:r>
          </a:p>
        </p:txBody>
      </p:sp>
      <p:sp>
        <p:nvSpPr>
          <p:cNvPr id="37" name="TextBox 16">
            <a:extLst>
              <a:ext uri="{FF2B5EF4-FFF2-40B4-BE49-F238E27FC236}">
                <a16:creationId xmlns:a16="http://schemas.microsoft.com/office/drawing/2014/main" id="{F36E7B4E-E078-D8F6-314D-775FF3142ABF}"/>
              </a:ext>
            </a:extLst>
          </p:cNvPr>
          <p:cNvSpPr txBox="1">
            <a:spLocks noChangeArrowheads="1"/>
          </p:cNvSpPr>
          <p:nvPr/>
        </p:nvSpPr>
        <p:spPr bwMode="auto">
          <a:xfrm>
            <a:off x="9786604"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D3 instance</a:t>
            </a:r>
          </a:p>
        </p:txBody>
      </p:sp>
      <p:pic>
        <p:nvPicPr>
          <p:cNvPr id="38" name="Graphic 94">
            <a:extLst>
              <a:ext uri="{FF2B5EF4-FFF2-40B4-BE49-F238E27FC236}">
                <a16:creationId xmlns:a16="http://schemas.microsoft.com/office/drawing/2014/main" id="{49ADD428-529D-E7BD-7B16-AFEEE2BEEF6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1763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38">
            <a:extLst>
              <a:ext uri="{FF2B5EF4-FFF2-40B4-BE49-F238E27FC236}">
                <a16:creationId xmlns:a16="http://schemas.microsoft.com/office/drawing/2014/main" id="{241DD85C-1FC4-0BEE-BB55-486B59211AB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046239" y="2873705"/>
            <a:ext cx="457200" cy="457200"/>
          </a:xfrm>
          <a:prstGeom prst="rect">
            <a:avLst/>
          </a:prstGeom>
        </p:spPr>
      </p:pic>
      <p:pic>
        <p:nvPicPr>
          <p:cNvPr id="40" name="Graphic 104">
            <a:extLst>
              <a:ext uri="{FF2B5EF4-FFF2-40B4-BE49-F238E27FC236}">
                <a16:creationId xmlns:a16="http://schemas.microsoft.com/office/drawing/2014/main" id="{82933DD0-DA2E-1146-373D-875AD2F4D0FE}"/>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22573"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40">
            <a:extLst>
              <a:ext uri="{FF2B5EF4-FFF2-40B4-BE49-F238E27FC236}">
                <a16:creationId xmlns:a16="http://schemas.microsoft.com/office/drawing/2014/main" id="{17253E30-DC75-855D-6A8A-628D733D2BD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48951" y="2873705"/>
            <a:ext cx="457200" cy="457200"/>
          </a:xfrm>
          <a:prstGeom prst="rect">
            <a:avLst/>
          </a:prstGeom>
        </p:spPr>
      </p:pic>
      <p:sp>
        <p:nvSpPr>
          <p:cNvPr id="42" name="TextBox 16">
            <a:extLst>
              <a:ext uri="{FF2B5EF4-FFF2-40B4-BE49-F238E27FC236}">
                <a16:creationId xmlns:a16="http://schemas.microsoft.com/office/drawing/2014/main" id="{E35730B0-27C0-F85A-5A92-62C699AB198C}"/>
              </a:ext>
            </a:extLst>
          </p:cNvPr>
          <p:cNvSpPr txBox="1">
            <a:spLocks noChangeArrowheads="1"/>
          </p:cNvSpPr>
          <p:nvPr/>
        </p:nvSpPr>
        <p:spPr bwMode="auto">
          <a:xfrm>
            <a:off x="231976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Im4gn instance</a:t>
            </a:r>
          </a:p>
        </p:txBody>
      </p:sp>
      <p:sp>
        <p:nvSpPr>
          <p:cNvPr id="43" name="TextBox 16">
            <a:extLst>
              <a:ext uri="{FF2B5EF4-FFF2-40B4-BE49-F238E27FC236}">
                <a16:creationId xmlns:a16="http://schemas.microsoft.com/office/drawing/2014/main" id="{AA486072-B6F8-EF4A-9C14-B99E54765514}"/>
              </a:ext>
            </a:extLst>
          </p:cNvPr>
          <p:cNvSpPr txBox="1">
            <a:spLocks noChangeArrowheads="1"/>
          </p:cNvSpPr>
          <p:nvPr/>
        </p:nvSpPr>
        <p:spPr bwMode="auto">
          <a:xfrm>
            <a:off x="338613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Is4gen instance</a:t>
            </a:r>
          </a:p>
        </p:txBody>
      </p:sp>
      <p:sp>
        <p:nvSpPr>
          <p:cNvPr id="44" name="TextBox 16">
            <a:extLst>
              <a:ext uri="{FF2B5EF4-FFF2-40B4-BE49-F238E27FC236}">
                <a16:creationId xmlns:a16="http://schemas.microsoft.com/office/drawing/2014/main" id="{268EC348-F653-8EA5-ADE8-08764A7705EE}"/>
              </a:ext>
            </a:extLst>
          </p:cNvPr>
          <p:cNvSpPr txBox="1">
            <a:spLocks noChangeArrowheads="1"/>
          </p:cNvSpPr>
          <p:nvPr/>
        </p:nvSpPr>
        <p:spPr bwMode="auto">
          <a:xfrm>
            <a:off x="4446883"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I4i instance</a:t>
            </a:r>
          </a:p>
        </p:txBody>
      </p:sp>
      <p:pic>
        <p:nvPicPr>
          <p:cNvPr id="45" name="Graphic 94">
            <a:extLst>
              <a:ext uri="{FF2B5EF4-FFF2-40B4-BE49-F238E27FC236}">
                <a16:creationId xmlns:a16="http://schemas.microsoft.com/office/drawing/2014/main" id="{0FE50B0D-EF26-5ADA-BCFF-70F1775FFE8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021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45">
            <a:extLst>
              <a:ext uri="{FF2B5EF4-FFF2-40B4-BE49-F238E27FC236}">
                <a16:creationId xmlns:a16="http://schemas.microsoft.com/office/drawing/2014/main" id="{D8698C3B-AC74-C494-38CC-3D6E91BF449C}"/>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782220" y="2873705"/>
            <a:ext cx="457200" cy="457200"/>
          </a:xfrm>
          <a:prstGeom prst="rect">
            <a:avLst/>
          </a:prstGeom>
        </p:spPr>
      </p:pic>
      <p:pic>
        <p:nvPicPr>
          <p:cNvPr id="47" name="Graphic 108">
            <a:extLst>
              <a:ext uri="{FF2B5EF4-FFF2-40B4-BE49-F238E27FC236}">
                <a16:creationId xmlns:a16="http://schemas.microsoft.com/office/drawing/2014/main" id="{B0334E31-546B-ABB3-5940-F4ACC866E2A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78376"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56B5FF80-EE60-4C06-F5DA-0CC7CDA1E2EE}"/>
              </a:ext>
            </a:extLst>
          </p:cNvPr>
          <p:cNvSpPr txBox="1">
            <a:spLocks noChangeArrowheads="1"/>
          </p:cNvSpPr>
          <p:nvPr/>
        </p:nvSpPr>
        <p:spPr bwMode="auto">
          <a:xfrm>
            <a:off x="7639311" y="333090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I2 instance</a:t>
            </a:r>
          </a:p>
        </p:txBody>
      </p:sp>
      <p:sp>
        <p:nvSpPr>
          <p:cNvPr id="2" name="TextBox 16">
            <a:extLst>
              <a:ext uri="{FF2B5EF4-FFF2-40B4-BE49-F238E27FC236}">
                <a16:creationId xmlns:a16="http://schemas.microsoft.com/office/drawing/2014/main" id="{B0275196-B4B0-3B39-AC4E-1A59DCA0EC1C}"/>
              </a:ext>
            </a:extLst>
          </p:cNvPr>
          <p:cNvSpPr txBox="1">
            <a:spLocks noChangeArrowheads="1"/>
          </p:cNvSpPr>
          <p:nvPr/>
        </p:nvSpPr>
        <p:spPr bwMode="auto">
          <a:xfrm>
            <a:off x="240942" y="5047859"/>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HPC-optimized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3" name="TextBox 16">
            <a:extLst>
              <a:ext uri="{FF2B5EF4-FFF2-40B4-BE49-F238E27FC236}">
                <a16:creationId xmlns:a16="http://schemas.microsoft.com/office/drawing/2014/main" id="{1A89FA67-C736-B2EA-A9C2-D353B3E71CB6}"/>
              </a:ext>
            </a:extLst>
          </p:cNvPr>
          <p:cNvSpPr txBox="1">
            <a:spLocks noChangeArrowheads="1"/>
          </p:cNvSpPr>
          <p:nvPr/>
        </p:nvSpPr>
        <p:spPr bwMode="auto">
          <a:xfrm>
            <a:off x="2314314" y="54721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Hpc6id instance</a:t>
            </a:r>
          </a:p>
        </p:txBody>
      </p:sp>
      <p:pic>
        <p:nvPicPr>
          <p:cNvPr id="4" name="Graphic 3">
            <a:extLst>
              <a:ext uri="{FF2B5EF4-FFF2-40B4-BE49-F238E27FC236}">
                <a16:creationId xmlns:a16="http://schemas.microsoft.com/office/drawing/2014/main" id="{FE79809A-FE6E-1AE1-7224-B3652B041C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649127" y="5021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24896AFF-8151-E110-414E-CE1A017CCEBE}"/>
              </a:ext>
            </a:extLst>
          </p:cNvPr>
          <p:cNvSpPr txBox="1">
            <a:spLocks noChangeArrowheads="1"/>
          </p:cNvSpPr>
          <p:nvPr/>
        </p:nvSpPr>
        <p:spPr bwMode="auto">
          <a:xfrm>
            <a:off x="3386494" y="547383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Hpc6a instance</a:t>
            </a:r>
          </a:p>
        </p:txBody>
      </p:sp>
      <p:pic>
        <p:nvPicPr>
          <p:cNvPr id="6" name="Graphic 46">
            <a:extLst>
              <a:ext uri="{FF2B5EF4-FFF2-40B4-BE49-F238E27FC236}">
                <a16:creationId xmlns:a16="http://schemas.microsoft.com/office/drawing/2014/main" id="{5D9B76AF-C27E-E189-ADD5-A91AC8916D6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5322" y="50167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6001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5" action="ppaction://hlinksldjump"/>
              </a:rPr>
              <a:t>Elements</a:t>
            </a:r>
            <a:endParaRPr lang="en-US" altLang="en-US"/>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6</a:t>
            </a:fld>
            <a:endParaRPr lang="en-US" altLang="en-US">
              <a:solidFill>
                <a:srgbClr val="161E2D"/>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7/14</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EC2</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8/14</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Outposts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1577" y="1185069"/>
            <a:ext cx="762000" cy="762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9/14</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63</a:t>
            </a:fld>
            <a:endParaRPr lang="en-US" altLang="en-US">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10/14</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11/14</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12/14</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13/14</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Genomics CLI</a:t>
            </a:r>
          </a:p>
        </p:txBody>
      </p:sp>
    </p:spTree>
    <p:extLst>
      <p:ext uri="{BB962C8B-B14F-4D97-AF65-F5344CB8AC3E}">
        <p14:creationId xmlns:p14="http://schemas.microsoft.com/office/powerpoint/2010/main" val="2671955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14/14</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228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a:t>Contact Center</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COMING Q2-2023</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11"/>
          </p:nvPr>
        </p:nvSpPr>
        <p:spPr/>
        <p:txBody>
          <a:bodyPr/>
          <a:lstStyle/>
          <a:p>
            <a:r>
              <a:rPr lang="en-US">
                <a:solidFill>
                  <a:srgbClr val="161E2D"/>
                </a:solidFill>
              </a:rPr>
              <a:t>© </a:t>
            </a:r>
            <a:r>
              <a:rPr lang="en-US" altLang="en-US"/>
              <a:t>2023</a:t>
            </a:r>
            <a:r>
              <a:rPr lang="en-US">
                <a:solidFill>
                  <a:srgbClr val="161E2D"/>
                </a:solidFill>
              </a:rPr>
              <a:t>,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12"/>
          </p:nvPr>
        </p:nvSpPr>
        <p:spPr/>
        <p:txBody>
          <a:bodyPr/>
          <a:lstStyle/>
          <a:p>
            <a:fld id="{B1C588C1-1042-BC47-B84D-2032ED7FAC95}" type="slidenum">
              <a:rPr lang="en-US" smtClean="0">
                <a:solidFill>
                  <a:srgbClr val="161E2D"/>
                </a:solidFill>
              </a:rPr>
              <a:pPr/>
              <a:t>69</a:t>
            </a:fld>
            <a:endParaRPr lang="en-US">
              <a:solidFill>
                <a:srgbClr val="161E2D"/>
              </a:solidFill>
            </a:endParaRP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7</a:t>
            </a:fld>
            <a:endParaRPr lang="en-US" altLang="en-US" dirty="0">
              <a:solidFill>
                <a:schemeClr val="bg1"/>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9341" y="3159185"/>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49540" y="3159185"/>
            <a:ext cx="10509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77435" y="396839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6771879" y="4793494"/>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59185"/>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67534"/>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7949541" y="3972241"/>
            <a:ext cx="1050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3530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7025" y="27019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3672" y="26988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46403" y="26988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3672" y="353024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53672" y="43283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46403" y="34959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5145504"/>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7435" y="562101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Copilot CLI</a:t>
            </a:r>
          </a:p>
        </p:txBody>
      </p:sp>
      <p:sp>
        <p:nvSpPr>
          <p:cNvPr id="2" name="TextBox 31">
            <a:extLst>
              <a:ext uri="{FF2B5EF4-FFF2-40B4-BE49-F238E27FC236}">
                <a16:creationId xmlns:a16="http://schemas.microsoft.com/office/drawing/2014/main" id="{C351F06B-C9A9-7C31-6CF9-B18039798836}"/>
              </a:ext>
            </a:extLst>
          </p:cNvPr>
          <p:cNvSpPr txBox="1">
            <a:spLocks noChangeArrowheads="1"/>
          </p:cNvSpPr>
          <p:nvPr/>
        </p:nvSpPr>
        <p:spPr bwMode="auto">
          <a:xfrm>
            <a:off x="7949541" y="4798772"/>
            <a:ext cx="1050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3" name="Graphic 40">
            <a:extLst>
              <a:ext uri="{FF2B5EF4-FFF2-40B4-BE49-F238E27FC236}">
                <a16:creationId xmlns:a16="http://schemas.microsoft.com/office/drawing/2014/main" id="{C5248BA9-8DFF-0633-275E-8249DF5471A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246403" y="43225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9">
            <a:extLst>
              <a:ext uri="{FF2B5EF4-FFF2-40B4-BE49-F238E27FC236}">
                <a16:creationId xmlns:a16="http://schemas.microsoft.com/office/drawing/2014/main" id="{9A9B3B80-7175-A893-7BE4-715D311A1BC5}"/>
              </a:ext>
            </a:extLst>
          </p:cNvPr>
          <p:cNvSpPr txBox="1">
            <a:spLocks noChangeArrowheads="1"/>
          </p:cNvSpPr>
          <p:nvPr/>
        </p:nvSpPr>
        <p:spPr bwMode="auto">
          <a:xfrm>
            <a:off x="2643871" y="3159185"/>
            <a:ext cx="13559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EKS on Outposts</a:t>
            </a:r>
          </a:p>
        </p:txBody>
      </p:sp>
      <p:pic>
        <p:nvPicPr>
          <p:cNvPr id="8" name="Graphic 8">
            <a:extLst>
              <a:ext uri="{FF2B5EF4-FFF2-40B4-BE49-F238E27FC236}">
                <a16:creationId xmlns:a16="http://schemas.microsoft.com/office/drawing/2014/main" id="{2E9DDE3A-C781-3678-C2D3-EAC90B44FA7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3132952" y="27019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C1CD9780-34ED-544F-A3A8-58AF339EFC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3506557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on AWS (ROSA)</a:t>
            </a:r>
          </a:p>
          <a:p>
            <a:pPr algn="ctr" eaLnBrk="1" hangingPunct="1"/>
            <a:r>
              <a:rPr lang="en-US" sz="1000">
                <a:latin typeface="Arial" panose="020B0604020202020204" pitchFamily="34" charset="0"/>
                <a:cs typeface="Arial" panose="020B0604020202020204" pitchFamily="34" charset="0"/>
              </a:rPr>
              <a:t>(successor to Red Hat OpenShift)</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Tree>
    <p:extLst>
      <p:ext uri="{BB962C8B-B14F-4D97-AF65-F5344CB8AC3E}">
        <p14:creationId xmlns:p14="http://schemas.microsoft.com/office/powerpoint/2010/main" val="392485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272766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3340"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4453"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628"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5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554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189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26868" y="27930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Stream</a:t>
            </a:r>
          </a:p>
        </p:txBody>
      </p:sp>
      <p:pic>
        <p:nvPicPr>
          <p:cNvPr id="29" name="Graphic 27">
            <a:extLst>
              <a:ext uri="{FF2B5EF4-FFF2-40B4-BE49-F238E27FC236}">
                <a16:creationId xmlns:a16="http://schemas.microsoft.com/office/drawing/2014/main" id="{B0DA300B-6E02-014A-8E28-6D55973F2BD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72809"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Standard</a:t>
            </a:r>
            <a:r>
              <a:rPr lang="en-US" sz="1100"/>
              <a:t>–</a:t>
            </a:r>
            <a:r>
              <a:rPr lang="en-US" altLang="en-US" sz="1100">
                <a:latin typeface="Arial" panose="020B0604020202020204" pitchFamily="34" charset="0"/>
                <a:ea typeface="Amazon Ember" panose="020B0603020204020204" pitchFamily="34" charset="0"/>
                <a:cs typeface="Arial" panose="020B0604020202020204" pitchFamily="34" charset="0"/>
              </a:rPr>
              <a:t>Infrequent Access table class</a:t>
            </a:r>
          </a:p>
        </p:txBody>
      </p:sp>
      <p:pic>
        <p:nvPicPr>
          <p:cNvPr id="32" name="Graphic 27">
            <a:extLst>
              <a:ext uri="{FF2B5EF4-FFF2-40B4-BE49-F238E27FC236}">
                <a16:creationId xmlns:a16="http://schemas.microsoft.com/office/drawing/2014/main" id="{453EF6A4-6350-7F4A-94EF-B30EEF4DE2C5}"/>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726868" y="3722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a:extLst>
              <a:ext uri="{FF2B5EF4-FFF2-40B4-BE49-F238E27FC236}">
                <a16:creationId xmlns:a16="http://schemas.microsoft.com/office/drawing/2014/main" id="{432601FF-1D78-C74B-AD7D-107733240BDD}"/>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24761"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7">
            <a:extLst>
              <a:ext uri="{FF2B5EF4-FFF2-40B4-BE49-F238E27FC236}">
                <a16:creationId xmlns:a16="http://schemas.microsoft.com/office/drawing/2014/main" id="{8C604F87-F5E2-174C-69E4-8974711A5265}"/>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DocumentDB Elastic Clusters</a:t>
            </a:r>
          </a:p>
        </p:txBody>
      </p:sp>
      <p:pic>
        <p:nvPicPr>
          <p:cNvPr id="3" name="Graphic 22">
            <a:extLst>
              <a:ext uri="{FF2B5EF4-FFF2-40B4-BE49-F238E27FC236}">
                <a16:creationId xmlns:a16="http://schemas.microsoft.com/office/drawing/2014/main" id="{7D95E6B2-9625-B4B6-14D8-7E3344BA649F}"/>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0">
            <a:extLst>
              <a:ext uri="{FF2B5EF4-FFF2-40B4-BE49-F238E27FC236}">
                <a16:creationId xmlns:a16="http://schemas.microsoft.com/office/drawing/2014/main" id="{C6811061-8817-0DF0-38EC-F7E93454CC9C}"/>
              </a:ext>
            </a:extLst>
          </p:cNvPr>
          <p:cNvSpPr txBox="1">
            <a:spLocks noChangeArrowheads="1"/>
          </p:cNvSpPr>
          <p:nvPr/>
        </p:nvSpPr>
        <p:spPr bwMode="auto">
          <a:xfrm>
            <a:off x="2647066" y="3256017"/>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Trusted Language Extensions for PostgreSQL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 name="Graphic 26">
            <a:extLst>
              <a:ext uri="{FF2B5EF4-FFF2-40B4-BE49-F238E27FC236}">
                <a16:creationId xmlns:a16="http://schemas.microsoft.com/office/drawing/2014/main" id="{887FD238-FCD3-6234-7D05-749330AE4E0C}"/>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145541"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Apache Cassandra)</a:t>
            </a:r>
          </a:p>
        </p:txBody>
      </p:sp>
      <p:pic>
        <p:nvPicPr>
          <p:cNvPr id="2" name="Graphic 19">
            <a:extLst>
              <a:ext uri="{FF2B5EF4-FFF2-40B4-BE49-F238E27FC236}">
                <a16:creationId xmlns:a16="http://schemas.microsoft.com/office/drawing/2014/main" id="{C7887F47-2D48-C7D0-0BEE-2A802ACAF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589F5420-3033-E759-565A-6551CFBF1017}"/>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 icons, additional assets and guidelines. These tools will help you build customer-focused and consistent AWS architecture diagrams.</a:t>
            </a:r>
          </a:p>
          <a:p>
            <a:pPr eaLnBrk="1" hangingPunct="1"/>
            <a:r>
              <a:rPr lang="en-US" altLang="en-US" sz="1800" dirty="0"/>
              <a:t>Customers and partners can use AWS icons to create architecture diagrams. The icons are basic in design so that you can incorporate them directly into your whitepapers, presentations, datasheets, posters, or any technical material that you want.</a:t>
            </a:r>
          </a:p>
        </p:txBody>
      </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8</a:t>
            </a:fld>
            <a:endParaRPr lang="en-US" altLang="en-US" dirty="0">
              <a:solidFill>
                <a:srgbClr val="161E2D"/>
              </a:solidFill>
              <a:latin typeface="Arial" panose="020B0604020202020204" pitchFamily="34" charset="0"/>
            </a:endParaRPr>
          </a:p>
        </p:txBody>
      </p:sp>
      <p:pic>
        <p:nvPicPr>
          <p:cNvPr id="5" name="Picture 4">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55743" y="1194999"/>
            <a:ext cx="5655504" cy="3699114"/>
          </a:xfrm>
          <a:prstGeom prst="rect">
            <a:avLst/>
          </a:prstGeom>
        </p:spPr>
      </p:pic>
    </p:spTree>
    <p:extLst>
      <p:ext uri="{BB962C8B-B14F-4D97-AF65-F5344CB8AC3E}">
        <p14:creationId xmlns:p14="http://schemas.microsoft.com/office/powerpoint/2010/main" val="3942040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7">
            <a:extLst>
              <a:ext uri="{FF2B5EF4-FFF2-40B4-BE49-F238E27FC236}">
                <a16:creationId xmlns:a16="http://schemas.microsoft.com/office/drawing/2014/main" id="{D31E44C5-5269-D342-B776-F5AE2A0C38FA}"/>
              </a:ext>
            </a:extLst>
          </p:cNvPr>
          <p:cNvSpPr txBox="1">
            <a:spLocks noChangeArrowheads="1"/>
          </p:cNvSpPr>
          <p:nvPr/>
        </p:nvSpPr>
        <p:spPr bwMode="auto">
          <a:xfrm>
            <a:off x="2546056" y="3259138"/>
            <a:ext cx="10431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Multi-AZ</a:t>
            </a:r>
          </a:p>
        </p:txBody>
      </p:sp>
      <p:sp>
        <p:nvSpPr>
          <p:cNvPr id="24" name="TextBox 20">
            <a:extLst>
              <a:ext uri="{FF2B5EF4-FFF2-40B4-BE49-F238E27FC236}">
                <a16:creationId xmlns:a16="http://schemas.microsoft.com/office/drawing/2014/main" id="{FF907848-9789-E045-A88A-DB55E03ABD4C}"/>
              </a:ext>
            </a:extLst>
          </p:cNvPr>
          <p:cNvSpPr txBox="1">
            <a:spLocks noChangeArrowheads="1"/>
          </p:cNvSpPr>
          <p:nvPr/>
        </p:nvSpPr>
        <p:spPr bwMode="auto">
          <a:xfrm>
            <a:off x="3623378" y="3259138"/>
            <a:ext cx="14731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25" name="Graphic 7">
            <a:extLst>
              <a:ext uri="{FF2B5EF4-FFF2-40B4-BE49-F238E27FC236}">
                <a16:creationId xmlns:a16="http://schemas.microsoft.com/office/drawing/2014/main" id="{574393F3-6514-3E4E-BBE7-977F8ED7BF1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837452"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6">
            <a:extLst>
              <a:ext uri="{FF2B5EF4-FFF2-40B4-BE49-F238E27FC236}">
                <a16:creationId xmlns:a16="http://schemas.microsoft.com/office/drawing/2014/main" id="{42448EE2-FC18-8548-8931-35AA1B46CFE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121853" y="2806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6">
            <a:extLst>
              <a:ext uri="{FF2B5EF4-FFF2-40B4-BE49-F238E27FC236}">
                <a16:creationId xmlns:a16="http://schemas.microsoft.com/office/drawing/2014/main" id="{251937A0-2A7D-8D8F-D55A-A7511B43CA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9E198A7E-47D5-BF23-52CA-A77F5EFF07A2}"/>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VMware</a:t>
            </a:r>
          </a:p>
        </p:txBody>
      </p:sp>
      <p:sp>
        <p:nvSpPr>
          <p:cNvPr id="9" name="TextBox 20">
            <a:extLst>
              <a:ext uri="{FF2B5EF4-FFF2-40B4-BE49-F238E27FC236}">
                <a16:creationId xmlns:a16="http://schemas.microsoft.com/office/drawing/2014/main" id="{65B9CA06-A379-5DBA-4C74-FF3B10B9E41E}"/>
              </a:ext>
            </a:extLst>
          </p:cNvPr>
          <p:cNvSpPr txBox="1">
            <a:spLocks noChangeArrowheads="1"/>
          </p:cNvSpPr>
          <p:nvPr/>
        </p:nvSpPr>
        <p:spPr bwMode="auto">
          <a:xfrm>
            <a:off x="5184506" y="3259138"/>
            <a:ext cx="12011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10" name="Graphic 26">
            <a:extLst>
              <a:ext uri="{FF2B5EF4-FFF2-40B4-BE49-F238E27FC236}">
                <a16:creationId xmlns:a16="http://schemas.microsoft.com/office/drawing/2014/main" id="{60706D01-E7E6-033F-8142-7A56B7CD1EE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561489" y="2806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7">
            <a:extLst>
              <a:ext uri="{FF2B5EF4-FFF2-40B4-BE49-F238E27FC236}">
                <a16:creationId xmlns:a16="http://schemas.microsoft.com/office/drawing/2014/main" id="{9288E80B-E88E-E72B-769C-69B499768F8C}"/>
              </a:ext>
            </a:extLst>
          </p:cNvPr>
          <p:cNvSpPr txBox="1">
            <a:spLocks noChangeArrowheads="1"/>
          </p:cNvSpPr>
          <p:nvPr/>
        </p:nvSpPr>
        <p:spPr bwMode="auto">
          <a:xfrm>
            <a:off x="2546056" y="4295458"/>
            <a:ext cx="10431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Optimized Writes</a:t>
            </a:r>
          </a:p>
        </p:txBody>
      </p:sp>
      <p:sp>
        <p:nvSpPr>
          <p:cNvPr id="13" name="TextBox 20">
            <a:extLst>
              <a:ext uri="{FF2B5EF4-FFF2-40B4-BE49-F238E27FC236}">
                <a16:creationId xmlns:a16="http://schemas.microsoft.com/office/drawing/2014/main" id="{5EE7F10D-17E9-CA06-7DE3-8C21200CE77D}"/>
              </a:ext>
            </a:extLst>
          </p:cNvPr>
          <p:cNvSpPr txBox="1">
            <a:spLocks noChangeArrowheads="1"/>
          </p:cNvSpPr>
          <p:nvPr/>
        </p:nvSpPr>
        <p:spPr bwMode="auto">
          <a:xfrm>
            <a:off x="3623378" y="4295458"/>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Trusted Language Extensions for PostgreSQL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16" name="Graphic 7">
            <a:extLst>
              <a:ext uri="{FF2B5EF4-FFF2-40B4-BE49-F238E27FC236}">
                <a16:creationId xmlns:a16="http://schemas.microsoft.com/office/drawing/2014/main" id="{57E5AE20-175B-8F25-7BBA-D8F506C4BF6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837452" y="3850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6">
            <a:extLst>
              <a:ext uri="{FF2B5EF4-FFF2-40B4-BE49-F238E27FC236}">
                <a16:creationId xmlns:a16="http://schemas.microsoft.com/office/drawing/2014/main" id="{C902C292-F19F-E3BF-C551-FC4134BF40E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121853" y="3842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9">
            <a:extLst>
              <a:ext uri="{FF2B5EF4-FFF2-40B4-BE49-F238E27FC236}">
                <a16:creationId xmlns:a16="http://schemas.microsoft.com/office/drawing/2014/main" id="{7767750E-4D70-0AF1-362F-13001EDDF2C1}"/>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4181FB87-AF2A-C3C9-515D-3004EF35FB1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MemoryDB for Redis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 name="TextBox 17">
            <a:extLst>
              <a:ext uri="{FF2B5EF4-FFF2-40B4-BE49-F238E27FC236}">
                <a16:creationId xmlns:a16="http://schemas.microsoft.com/office/drawing/2014/main" id="{38AF9CD9-35EB-E60F-13DA-190F5F979DDD}"/>
              </a:ext>
            </a:extLst>
          </p:cNvPr>
          <p:cNvSpPr txBox="1">
            <a:spLocks noChangeArrowheads="1"/>
          </p:cNvSpPr>
          <p:nvPr/>
        </p:nvSpPr>
        <p:spPr bwMode="auto">
          <a:xfrm>
            <a:off x="2321093" y="3259138"/>
            <a:ext cx="10532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Cache node</a:t>
            </a:r>
          </a:p>
        </p:txBody>
      </p:sp>
      <p:sp>
        <p:nvSpPr>
          <p:cNvPr id="5" name="TextBox 18">
            <a:extLst>
              <a:ext uri="{FF2B5EF4-FFF2-40B4-BE49-F238E27FC236}">
                <a16:creationId xmlns:a16="http://schemas.microsoft.com/office/drawing/2014/main" id="{F91310C8-84CE-BDEE-B650-178CBBD679BC}"/>
              </a:ext>
            </a:extLst>
          </p:cNvPr>
          <p:cNvSpPr txBox="1">
            <a:spLocks noChangeArrowheads="1"/>
          </p:cNvSpPr>
          <p:nvPr/>
        </p:nvSpPr>
        <p:spPr bwMode="auto">
          <a:xfrm>
            <a:off x="3346060" y="3259138"/>
            <a:ext cx="10532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for Redis</a:t>
            </a:r>
          </a:p>
        </p:txBody>
      </p:sp>
      <p:sp>
        <p:nvSpPr>
          <p:cNvPr id="6" name="TextBox 20">
            <a:extLst>
              <a:ext uri="{FF2B5EF4-FFF2-40B4-BE49-F238E27FC236}">
                <a16:creationId xmlns:a16="http://schemas.microsoft.com/office/drawing/2014/main" id="{8F8C72C2-C2F0-CC37-D173-72A1F43D2276}"/>
              </a:ext>
            </a:extLst>
          </p:cNvPr>
          <p:cNvSpPr txBox="1">
            <a:spLocks noChangeArrowheads="1"/>
          </p:cNvSpPr>
          <p:nvPr/>
        </p:nvSpPr>
        <p:spPr bwMode="auto">
          <a:xfrm>
            <a:off x="2273269" y="4303713"/>
            <a:ext cx="114894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7" name="Graphic 7">
            <a:extLst>
              <a:ext uri="{FF2B5EF4-FFF2-40B4-BE49-F238E27FC236}">
                <a16:creationId xmlns:a16="http://schemas.microsoft.com/office/drawing/2014/main" id="{461E2839-3D82-4236-8F7A-ED3D1AB1F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143"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4">
            <a:extLst>
              <a:ext uri="{FF2B5EF4-FFF2-40B4-BE49-F238E27FC236}">
                <a16:creationId xmlns:a16="http://schemas.microsoft.com/office/drawing/2014/main" id="{39FAF56E-9737-4E72-BDE7-BFCE625B2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09"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26">
            <a:extLst>
              <a:ext uri="{FF2B5EF4-FFF2-40B4-BE49-F238E27FC236}">
                <a16:creationId xmlns:a16="http://schemas.microsoft.com/office/drawing/2014/main" id="{CB788652-CFF1-A0F6-51D8-F3A931685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143"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21">
            <a:extLst>
              <a:ext uri="{FF2B5EF4-FFF2-40B4-BE49-F238E27FC236}">
                <a16:creationId xmlns:a16="http://schemas.microsoft.com/office/drawing/2014/main" id="{89F4225D-E527-627A-7FB0-BAEED2624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ElastiCache</a:t>
            </a:r>
          </a:p>
        </p:txBody>
      </p:sp>
    </p:spTree>
    <p:extLst>
      <p:ext uri="{BB962C8B-B14F-4D97-AF65-F5344CB8AC3E}">
        <p14:creationId xmlns:p14="http://schemas.microsoft.com/office/powerpoint/2010/main" val="3283710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PostgreSQL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PIOPS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a:t>Developer</a:t>
            </a:r>
            <a:br>
              <a:rPr lang="en-US" altLang="en-US"/>
            </a:br>
            <a:r>
              <a:rPr lang="en-US" altLang="en-US"/>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Tools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t>
            </a:r>
            <a:r>
              <a:rPr lang="en-US" altLang="en-US" sz="120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Control API</a:t>
            </a:r>
          </a:p>
        </p:txBody>
      </p:sp>
      <p:pic>
        <p:nvPicPr>
          <p:cNvPr id="2" name="Graphic 6">
            <a:extLst>
              <a:ext uri="{FF2B5EF4-FFF2-40B4-BE49-F238E27FC236}">
                <a16:creationId xmlns:a16="http://schemas.microsoft.com/office/drawing/2014/main" id="{5EC20C5B-E354-2941-117A-D5CE7D60192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402E655D-A27A-DDAB-792B-4064502253A0}"/>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CodeCatalyst</a:t>
            </a:r>
          </a:p>
        </p:txBody>
      </p:sp>
      <p:sp>
        <p:nvSpPr>
          <p:cNvPr id="4" name="TextBox 15">
            <a:extLst>
              <a:ext uri="{FF2B5EF4-FFF2-40B4-BE49-F238E27FC236}">
                <a16:creationId xmlns:a16="http://schemas.microsoft.com/office/drawing/2014/main" id="{A5955830-53A2-F8D7-1A45-77CBED67413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Composer</a:t>
            </a:r>
          </a:p>
        </p:txBody>
      </p:sp>
      <p:pic>
        <p:nvPicPr>
          <p:cNvPr id="5" name="Graphic 4">
            <a:extLst>
              <a:ext uri="{FF2B5EF4-FFF2-40B4-BE49-F238E27FC236}">
                <a16:creationId xmlns:a16="http://schemas.microsoft.com/office/drawing/2014/main" id="{6090A4EF-74E5-44AA-BBBD-0DFD105617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Tree>
    <p:extLst>
      <p:ext uri="{BB962C8B-B14F-4D97-AF65-F5344CB8AC3E}">
        <p14:creationId xmlns:p14="http://schemas.microsoft.com/office/powerpoint/2010/main" val="175195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a:t>End User</a:t>
            </a:r>
            <a:br>
              <a:rPr lang="en-US" altLang="en-US"/>
            </a:br>
            <a:r>
              <a:rPr lang="en-US" altLang="en-US"/>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Family</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417A596A-E3FA-1CFA-D1FE-E2AF3066AAA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35069" y="1182688"/>
            <a:ext cx="762000" cy="762000"/>
          </a:xfrm>
          <a:prstGeom prst="rect">
            <a:avLst/>
          </a:prstGeom>
        </p:spPr>
      </p:pic>
      <p:sp>
        <p:nvSpPr>
          <p:cNvPr id="2" name="TextBox 1">
            <a:extLst>
              <a:ext uri="{FF2B5EF4-FFF2-40B4-BE49-F238E27FC236}">
                <a16:creationId xmlns:a16="http://schemas.microsoft.com/office/drawing/2014/main" id="{4D541289-7C33-7E06-DA63-93E0E64E97DD}"/>
              </a:ext>
            </a:extLst>
          </p:cNvPr>
          <p:cNvSpPr txBox="1">
            <a:spLocks noChangeArrowheads="1"/>
          </p:cNvSpPr>
          <p:nvPr/>
        </p:nvSpPr>
        <p:spPr bwMode="auto">
          <a:xfrm>
            <a:off x="4933170" y="3292138"/>
            <a:ext cx="13842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4" name="Graphic 6">
            <a:extLst>
              <a:ext uri="{FF2B5EF4-FFF2-40B4-BE49-F238E27FC236}">
                <a16:creationId xmlns:a16="http://schemas.microsoft.com/office/drawing/2014/main" id="{B99100FC-63B7-6CFF-A31C-AB930F651DC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39670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1752F4F9-09B0-2716-A8F7-7AFE4EBF39FE}"/>
              </a:ext>
            </a:extLst>
          </p:cNvPr>
          <p:cNvSpPr txBox="1">
            <a:spLocks noChangeArrowheads="1"/>
          </p:cNvSpPr>
          <p:nvPr/>
        </p:nvSpPr>
        <p:spPr bwMode="auto">
          <a:xfrm>
            <a:off x="4933169" y="5393903"/>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WorkSpaces Web</a:t>
            </a:r>
          </a:p>
        </p:txBody>
      </p:sp>
      <p:pic>
        <p:nvPicPr>
          <p:cNvPr id="6" name="Graphic 25">
            <a:extLst>
              <a:ext uri="{FF2B5EF4-FFF2-40B4-BE49-F238E27FC236}">
                <a16:creationId xmlns:a16="http://schemas.microsoft.com/office/drawing/2014/main" id="{065082E0-6FBB-AB7D-F79C-D824BC7C579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F7A775B6-FE60-6268-F804-6EBBBA62348E}"/>
              </a:ext>
            </a:extLst>
          </p:cNvPr>
          <p:cNvSpPr txBox="1">
            <a:spLocks noChangeArrowheads="1"/>
          </p:cNvSpPr>
          <p:nvPr/>
        </p:nvSpPr>
        <p:spPr bwMode="auto">
          <a:xfrm>
            <a:off x="4933169" y="4338124"/>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13" name="Graphic 25">
            <a:extLst>
              <a:ext uri="{FF2B5EF4-FFF2-40B4-BE49-F238E27FC236}">
                <a16:creationId xmlns:a16="http://schemas.microsoft.com/office/drawing/2014/main" id="{F7FD90D5-27DE-9CD9-D1D8-2CAAB04036D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go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t>
            </a:r>
            <a:br>
              <a:rPr lang="en-US" altLang="en-US" sz="1800" dirty="0"/>
            </a:br>
            <a:r>
              <a:rPr lang="en-US" altLang="en-US" sz="1800" dirty="0"/>
              <a:t>as a template.</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9</a:t>
            </a:fld>
            <a:endParaRPr lang="en-US" altLang="en-US" dirty="0">
              <a:solidFill>
                <a:srgbClr val="161E2D"/>
              </a:solidFill>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a:t>Front-End Web </a:t>
            </a:r>
            <a:br>
              <a:rPr lang="en-US" altLang="en-US"/>
            </a:br>
            <a:r>
              <a:rPr lang="en-US" altLang="en-US"/>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a:t>Front-End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92138"/>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4968" y="4339917"/>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31260"/>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3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95332" y="3876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873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Routes</a:t>
            </a:r>
          </a:p>
        </p:txBody>
      </p:sp>
      <p:pic>
        <p:nvPicPr>
          <p:cNvPr id="28" name="Graphic 25">
            <a:extLst>
              <a:ext uri="{FF2B5EF4-FFF2-40B4-BE49-F238E27FC236}">
                <a16:creationId xmlns:a16="http://schemas.microsoft.com/office/drawing/2014/main" id="{F0D57415-808E-2742-8351-A9886D5D438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0" name="Graphic 29">
            <a:extLst>
              <a:ext uri="{FF2B5EF4-FFF2-40B4-BE49-F238E27FC236}">
                <a16:creationId xmlns:a16="http://schemas.microsoft.com/office/drawing/2014/main" id="{C762D1FC-4F35-004E-83F3-62F25F1682E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148808" y="2794000"/>
            <a:ext cx="457200" cy="457200"/>
          </a:xfrm>
          <a:prstGeom prst="rect">
            <a:avLst/>
          </a:prstGeom>
        </p:spPr>
      </p:pic>
    </p:spTree>
    <p:extLst>
      <p:ext uri="{BB962C8B-B14F-4D97-AF65-F5344CB8AC3E}">
        <p14:creationId xmlns:p14="http://schemas.microsoft.com/office/powerpoint/2010/main" val="30736230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a:t>Games</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a:t>Games</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GameKit</a:t>
            </a: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15" name="Graphic 23">
            <a:extLst>
              <a:ext uri="{FF2B5EF4-FFF2-40B4-BE49-F238E27FC236}">
                <a16:creationId xmlns:a16="http://schemas.microsoft.com/office/drawing/2014/main" id="{5CC55D05-B131-F941-9222-F7EF5B784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20C492F-2EF8-DA4E-862A-2568D3DE12A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a:t>Games</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Lumberyard</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1622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a:t>Internet of</a:t>
            </a:r>
            <a:br>
              <a:rPr lang="en-US" altLang="en-US"/>
            </a:br>
            <a:r>
              <a:rPr lang="en-US" altLang="en-US"/>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a:t>1/7</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9DA8FB4F-342D-5BF8-DEDA-7407E5A8903F}"/>
              </a:ext>
            </a:extLst>
          </p:cNvPr>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40D0C29C-CAB9-AA86-A45E-BF80E184CE9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140099" y="2794000"/>
            <a:ext cx="457200" cy="4572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2/7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6">
            <a:extLst>
              <a:ext uri="{FF2B5EF4-FFF2-40B4-BE49-F238E27FC236}">
                <a16:creationId xmlns:a16="http://schemas.microsoft.com/office/drawing/2014/main" id="{E31BA107-50BB-1478-A2AB-7FF55EDF3FEF}"/>
              </a:ext>
            </a:extLst>
          </p:cNvPr>
          <p:cNvSpPr txBox="1">
            <a:spLocks noChangeArrowheads="1"/>
          </p:cNvSpPr>
          <p:nvPr/>
        </p:nvSpPr>
        <p:spPr bwMode="auto">
          <a:xfrm>
            <a:off x="7239001"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Fleet Hub</a:t>
            </a:r>
          </a:p>
        </p:txBody>
      </p:sp>
      <p:pic>
        <p:nvPicPr>
          <p:cNvPr id="20" name="Graphic 7">
            <a:extLst>
              <a:ext uri="{FF2B5EF4-FFF2-40B4-BE49-F238E27FC236}">
                <a16:creationId xmlns:a16="http://schemas.microsoft.com/office/drawing/2014/main" id="{B64E815D-BCE3-6F34-3434-779E7C0F167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68747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0DDEFE1B-8165-A7F5-AEBD-0E72BD44107B}"/>
              </a:ext>
            </a:extLst>
          </p:cNvPr>
          <p:cNvSpPr txBox="1">
            <a:spLocks noChangeArrowheads="1"/>
          </p:cNvSpPr>
          <p:nvPr/>
        </p:nvSpPr>
        <p:spPr bwMode="auto">
          <a:xfrm>
            <a:off x="2694017" y="3251200"/>
            <a:ext cx="13204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 name="Graphic 2">
            <a:extLst>
              <a:ext uri="{FF2B5EF4-FFF2-40B4-BE49-F238E27FC236}">
                <a16:creationId xmlns:a16="http://schemas.microsoft.com/office/drawing/2014/main" id="{D08324C5-7F90-C074-765F-C2F721CEE9E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140099" y="2794000"/>
            <a:ext cx="457200" cy="457200"/>
          </a:xfrm>
          <a:prstGeom prst="rect">
            <a:avLst/>
          </a:prstGeom>
        </p:spPr>
      </p:pic>
      <p:sp>
        <p:nvSpPr>
          <p:cNvPr id="4" name="TextBox 3">
            <a:extLst>
              <a:ext uri="{FF2B5EF4-FFF2-40B4-BE49-F238E27FC236}">
                <a16:creationId xmlns:a16="http://schemas.microsoft.com/office/drawing/2014/main" id="{8868B212-D412-9F6C-4511-2EA29DD4F686}"/>
              </a:ext>
            </a:extLst>
          </p:cNvPr>
          <p:cNvSpPr txBox="1">
            <a:spLocks noChangeArrowheads="1"/>
          </p:cNvSpPr>
          <p:nvPr/>
        </p:nvSpPr>
        <p:spPr bwMode="auto">
          <a:xfrm>
            <a:off x="2694017" y="4225656"/>
            <a:ext cx="1320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Device Location</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 name="Graphic 10">
            <a:extLst>
              <a:ext uri="{FF2B5EF4-FFF2-40B4-BE49-F238E27FC236}">
                <a16:creationId xmlns:a16="http://schemas.microsoft.com/office/drawing/2014/main" id="{B1A143DA-7826-478D-D635-AF533ED00BA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132645"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a:t>3/7</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993"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Artifact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10">
            <a:extLst>
              <a:ext uri="{FF2B5EF4-FFF2-40B4-BE49-F238E27FC236}">
                <a16:creationId xmlns:a16="http://schemas.microsoft.com/office/drawing/2014/main" id="{BC309BD4-9748-E54E-A55B-C3D557A5C0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1602F942-F1E1-4646-9305-39DD9F5333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nucleus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private</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C95F5957-B0BF-5A40-8DB7-7CAF4BA086F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A7EF92A0-3678-6F4F-8280-8417FC05106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Interprocess communication</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Protocol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44" name="Graphic 10">
            <a:extLst>
              <a:ext uri="{FF2B5EF4-FFF2-40B4-BE49-F238E27FC236}">
                <a16:creationId xmlns:a16="http://schemas.microsoft.com/office/drawing/2014/main" id="{2B15355E-198F-CA4B-8AAD-F8F9BD96339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2">
            <a:extLst>
              <a:ext uri="{FF2B5EF4-FFF2-40B4-BE49-F238E27FC236}">
                <a16:creationId xmlns:a16="http://schemas.microsoft.com/office/drawing/2014/main" id="{2A8E7868-5D18-6D4C-A392-CA9513136D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machine learning</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0272BDBC-4909-C145-B43A-FE53354A68B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public</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10">
            <a:extLst>
              <a:ext uri="{FF2B5EF4-FFF2-40B4-BE49-F238E27FC236}">
                <a16:creationId xmlns:a16="http://schemas.microsoft.com/office/drawing/2014/main" id="{5775AD50-994D-954F-A785-618352A5846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Stream manager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1" name="Graphic 12">
            <a:extLst>
              <a:ext uri="{FF2B5EF4-FFF2-40B4-BE49-F238E27FC236}">
                <a16:creationId xmlns:a16="http://schemas.microsoft.com/office/drawing/2014/main" id="{C18358F8-33C1-304C-911B-6FEB1AAFF35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Recipe</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3" name="Graphic 12">
            <a:extLst>
              <a:ext uri="{FF2B5EF4-FFF2-40B4-BE49-F238E27FC236}">
                <a16:creationId xmlns:a16="http://schemas.microsoft.com/office/drawing/2014/main" id="{2B2FB22C-C3B3-424E-998D-DE5035E70A7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55C83D93-6ECC-1E4F-9494-91C8257363B3}"/>
              </a:ext>
            </a:extLst>
          </p:cNvPr>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model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0F877E84-06DD-9D4A-83AF-67D1C3A13D76}"/>
              </a:ext>
            </a:extLst>
          </p:cNvPr>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10">
            <a:extLst>
              <a:ext uri="{FF2B5EF4-FFF2-40B4-BE49-F238E27FC236}">
                <a16:creationId xmlns:a16="http://schemas.microsoft.com/office/drawing/2014/main" id="{DC6E8FE3-F326-DE44-89C7-CE8237B3FC0C}"/>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1726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2">
            <a:extLst>
              <a:ext uri="{FF2B5EF4-FFF2-40B4-BE49-F238E27FC236}">
                <a16:creationId xmlns:a16="http://schemas.microsoft.com/office/drawing/2014/main" id="{CE9D4BAE-D24E-884C-AC76-56489F1F0FD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82080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25">
            <a:extLst>
              <a:ext uri="{FF2B5EF4-FFF2-40B4-BE49-F238E27FC236}">
                <a16:creationId xmlns:a16="http://schemas.microsoft.com/office/drawing/2014/main" id="{59C1F5CB-39A1-1D47-A1EA-92BF7889538D}"/>
              </a:ext>
            </a:extLst>
          </p:cNvPr>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Properties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49" name="Graphic 12">
            <a:extLst>
              <a:ext uri="{FF2B5EF4-FFF2-40B4-BE49-F238E27FC236}">
                <a16:creationId xmlns:a16="http://schemas.microsoft.com/office/drawing/2014/main" id="{6F0C21EC-29D7-0843-B656-D7B4F3E8AB7F}"/>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1726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a:extLst>
              <a:ext uri="{FF2B5EF4-FFF2-40B4-BE49-F238E27FC236}">
                <a16:creationId xmlns:a16="http://schemas.microsoft.com/office/drawing/2014/main" id="{E7843078-663D-7A4F-8F73-97CF3013A389}"/>
              </a:ext>
            </a:extLst>
          </p:cNvPr>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Data streams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D8DB1D1A-07AF-0245-B6F4-C97AD8BCC7D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2080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63466DC3-6A3C-8A47-9483-A1C358A8178E}"/>
              </a:ext>
            </a:extLst>
          </p:cNvPr>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hierarchy</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7" name="Graphic 12">
            <a:extLst>
              <a:ext uri="{FF2B5EF4-FFF2-40B4-BE49-F238E27FC236}">
                <a16:creationId xmlns:a16="http://schemas.microsoft.com/office/drawing/2014/main" id="{65176A35-B25E-EE4D-99BA-C1BA3756258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1623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F3355F67-BA21-5EA8-D553-8889624200FD}"/>
              </a:ext>
            </a:extLst>
          </p:cNvPr>
          <p:cNvSpPr txBox="1">
            <a:spLocks noChangeArrowheads="1"/>
          </p:cNvSpPr>
          <p:nvPr/>
        </p:nvSpPr>
        <p:spPr bwMode="auto">
          <a:xfrm>
            <a:off x="5512912" y="5290732"/>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4EE9A087-1180-D93F-E80E-AA182C2C045B}"/>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5829635" y="4833532"/>
            <a:ext cx="457200" cy="4572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4/7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FleetWise</a:t>
            </a:r>
          </a:p>
        </p:txBody>
      </p:sp>
      <p:sp>
        <p:nvSpPr>
          <p:cNvPr id="2" name="TextBox 16">
            <a:extLst>
              <a:ext uri="{FF2B5EF4-FFF2-40B4-BE49-F238E27FC236}">
                <a16:creationId xmlns:a16="http://schemas.microsoft.com/office/drawing/2014/main" id="{29941781-9BB6-C2A9-D6B6-91EC92D98E07}"/>
              </a:ext>
            </a:extLst>
          </p:cNvPr>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E8B2680C-341F-13B2-09E0-2B63CCAE03D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99" y="2794000"/>
            <a:ext cx="457200" cy="457200"/>
          </a:xfrm>
          <a:prstGeom prst="rect">
            <a:avLst/>
          </a:prstGeom>
        </p:spPr>
      </p:pic>
    </p:spTree>
    <p:extLst>
      <p:ext uri="{BB962C8B-B14F-4D97-AF65-F5344CB8AC3E}">
        <p14:creationId xmlns:p14="http://schemas.microsoft.com/office/powerpoint/2010/main" val="719455503"/>
      </p:ext>
    </p:extLst>
  </p:cSld>
  <p:clrMapOvr>
    <a:masterClrMapping/>
  </p:clrMapOvr>
</p:sld>
</file>

<file path=ppt/theme/theme1.xml><?xml version="1.0" encoding="utf-8"?>
<a:theme xmlns:a="http://schemas.openxmlformats.org/drawingml/2006/main" name="Title-and-Content">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662C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101401</TotalTime>
  <Words>9017</Words>
  <Application>Microsoft Macintosh PowerPoint</Application>
  <PresentationFormat>Widescreen</PresentationFormat>
  <Paragraphs>1970</Paragraphs>
  <Slides>162</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162</vt:i4>
      </vt:variant>
    </vt:vector>
  </HeadingPairs>
  <TitlesOfParts>
    <vt:vector size="167" baseType="lpstr">
      <vt:lpstr>Arial</vt:lpstr>
      <vt:lpstr>Calibri</vt:lpstr>
      <vt:lpstr>Calibri Light</vt:lpstr>
      <vt:lpstr>Title-and-Content</vt:lpstr>
      <vt:lpstr>Title-and-content_DB</vt:lpstr>
      <vt:lpstr>AWS Architecture Icons</vt:lpstr>
      <vt:lpstr>Release 15-2023.01.31: What’s New?</vt:lpstr>
      <vt:lpstr>Release 15-2023.01.31: What’s New?</vt:lpstr>
      <vt:lpstr>Release 15-2023.01.31: What’s New?</vt:lpstr>
      <vt:lpstr>Release 15-2023.01.31: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Building a Diagram for Portrait View</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vt:lpstr>
      <vt:lpstr>Create a Custom Group for a Service</vt:lpstr>
      <vt:lpstr>Arrows</vt:lpstr>
      <vt:lpstr>General Icons</vt:lpstr>
      <vt:lpstr>General Icons</vt:lpstr>
      <vt:lpstr>Analytics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Games</vt:lpstr>
      <vt:lpstr>Games</vt:lpstr>
      <vt:lpstr>Games</vt:lpstr>
      <vt:lpstr>Internet of Things</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2706</cp:revision>
  <dcterms:created xsi:type="dcterms:W3CDTF">2020-03-23T21:46:17Z</dcterms:created>
  <dcterms:modified xsi:type="dcterms:W3CDTF">2023-01-30T23:24:17Z</dcterms:modified>
</cp:coreProperties>
</file>